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5143500" cx="9144000"/>
  <p:notesSz cx="7099300" cy="10234600"/>
  <p:embeddedFontLst>
    <p:embeddedFont>
      <p:font typeface="Gill Sans"/>
      <p:regular r:id="rId24"/>
      <p:bold r:id="rId25"/>
    </p:embeddedFont>
    <p:embeddedFont>
      <p:font typeface="Century Gothic"/>
      <p:regular r:id="rId26"/>
      <p:bold r:id="rId27"/>
      <p:italic r:id="rId28"/>
      <p:boldItalic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00">
          <p15:clr>
            <a:srgbClr val="A4A3A4"/>
          </p15:clr>
        </p15:guide>
        <p15:guide id="2" pos="2640">
          <p15:clr>
            <a:srgbClr val="A4A3A4"/>
          </p15:clr>
        </p15:guide>
      </p15:sldGuideLst>
    </p:ext>
    <p:ext uri="{2D200454-40CA-4A62-9FC3-DE9A4176ACB9}">
      <p15:notesGuideLst>
        <p15:guide id="1" orient="horz" pos="3224">
          <p15:clr>
            <a:srgbClr val="A4A3A4"/>
          </p15:clr>
        </p15:guide>
        <p15:guide id="2" pos="2236">
          <p15:clr>
            <a:srgbClr val="A4A3A4"/>
          </p15:clr>
        </p15:guide>
      </p15:notesGuideLst>
    </p:ext>
    <p:ext uri="http://customooxmlschemas.google.com/">
      <go:slidesCustomData xmlns:go="http://customooxmlschemas.google.com/" r:id="rId34" roundtripDataSignature="AMtx7mhtynaknNNCVHbc4lyJPzePwXSL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6E4BC93-8359-4DBA-BE56-63DA01AA3E18}">
  <a:tblStyle styleId="{F6E4BC93-8359-4DBA-BE56-63DA01AA3E18}" styleName="Table_0">
    <a:wholeTbl>
      <a:tcTxStyle b="off" i="off">
        <a:font>
          <a:latin typeface="Century Gothic"/>
          <a:ea typeface="Century Gothic"/>
          <a:cs typeface="Century Gothic"/>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836EFE4-7CBA-4049-9841-8280540B528B}" styleName="Table_1">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F0E7"/>
          </a:solidFill>
        </a:fill>
      </a:tcStyle>
    </a:wholeTbl>
    <a:band1H>
      <a:tcTxStyle/>
      <a:tcStyle>
        <a:fill>
          <a:solidFill>
            <a:srgbClr val="CADFCC"/>
          </a:solidFill>
        </a:fill>
      </a:tcStyle>
    </a:band1H>
    <a:band2H>
      <a:tcTxStyle/>
    </a:band2H>
    <a:band1V>
      <a:tcTxStyle/>
      <a:tcStyle>
        <a:fill>
          <a:solidFill>
            <a:srgbClr val="CADFCC"/>
          </a:solidFill>
        </a:fill>
      </a:tcStyle>
    </a:band1V>
    <a:band2V>
      <a:tcTxStyle/>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00" orient="horz"/>
        <p:guide pos="2640"/>
      </p:guideLst>
    </p:cSldViewPr>
  </p:slideViewPr>
  <p:notesViewPr>
    <p:cSldViewPr snapToGrid="0">
      <p:cViewPr varScale="1">
        <p:scale>
          <a:sx n="100" d="100"/>
          <a:sy n="100" d="100"/>
        </p:scale>
        <p:origin x="0" y="0"/>
      </p:cViewPr>
      <p:guideLst>
        <p:guide pos="3224" orient="horz"/>
        <p:guide pos="2236"/>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GillSans-regular.fntdata"/><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CenturyGothic-regular.fntdata"/><Relationship Id="rId25" Type="http://schemas.openxmlformats.org/officeDocument/2006/relationships/font" Target="fonts/GillSans-bold.fntdata"/><Relationship Id="rId28" Type="http://schemas.openxmlformats.org/officeDocument/2006/relationships/font" Target="fonts/CenturyGothic-italic.fntdata"/><Relationship Id="rId27" Type="http://schemas.openxmlformats.org/officeDocument/2006/relationships/font" Target="fonts/CenturyGothic-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CenturyGothic-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4.xml"/><Relationship Id="rId33" Type="http://schemas.openxmlformats.org/officeDocument/2006/relationships/font" Target="fonts/OpenSans-boldItalic.fntdata"/><Relationship Id="rId10" Type="http://schemas.openxmlformats.org/officeDocument/2006/relationships/slide" Target="slides/slide3.xml"/><Relationship Id="rId32" Type="http://schemas.openxmlformats.org/officeDocument/2006/relationships/font" Target="fonts/OpenSans-italic.fntdata"/><Relationship Id="rId13" Type="http://schemas.openxmlformats.org/officeDocument/2006/relationships/slide" Target="slides/slide6.xml"/><Relationship Id="rId12" Type="http://schemas.openxmlformats.org/officeDocument/2006/relationships/slide" Target="slides/slide5.xml"/><Relationship Id="rId34" Type="http://customschemas.google.com/relationships/presentationmetadata" Target="meta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6363" cy="511731"/>
          </a:xfrm>
          <a:prstGeom prst="rect">
            <a:avLst/>
          </a:prstGeom>
          <a:noFill/>
          <a:ln>
            <a:noFill/>
          </a:ln>
        </p:spPr>
        <p:txBody>
          <a:bodyPr anchorCtr="0" anchor="t" bIns="49500" lIns="99025" spcFirstLastPara="1" rIns="99025" wrap="square" tIns="49500">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 name="Google Shape;4;n"/>
          <p:cNvSpPr txBox="1"/>
          <p:nvPr>
            <p:ph idx="10" type="dt"/>
          </p:nvPr>
        </p:nvSpPr>
        <p:spPr>
          <a:xfrm>
            <a:off x="4021294" y="0"/>
            <a:ext cx="3076363" cy="511731"/>
          </a:xfrm>
          <a:prstGeom prst="rect">
            <a:avLst/>
          </a:prstGeom>
          <a:noFill/>
          <a:ln>
            <a:noFill/>
          </a:ln>
        </p:spPr>
        <p:txBody>
          <a:bodyPr anchorCtr="0" anchor="t" bIns="49500" lIns="99025" spcFirstLastPara="1" rIns="99025" wrap="square" tIns="49500">
            <a:noAutofit/>
          </a:bodyPr>
          <a:lstStyle>
            <a:lvl1pPr lvl="0" marR="0" rtl="0" algn="r">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 name="Google Shape;5;n"/>
          <p:cNvSpPr/>
          <p:nvPr>
            <p:ph idx="3"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9930" y="4861441"/>
            <a:ext cx="5679440" cy="4605576"/>
          </a:xfrm>
          <a:prstGeom prst="rect">
            <a:avLst/>
          </a:prstGeom>
          <a:noFill/>
          <a:ln>
            <a:noFill/>
          </a:ln>
        </p:spPr>
        <p:txBody>
          <a:bodyPr anchorCtr="0" anchor="t" bIns="49500" lIns="99025" spcFirstLastPara="1" rIns="99025" wrap="square" tIns="495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6"/>
            <a:ext cx="3076363" cy="511731"/>
          </a:xfrm>
          <a:prstGeom prst="rect">
            <a:avLst/>
          </a:prstGeom>
          <a:noFill/>
          <a:ln>
            <a:noFill/>
          </a:ln>
        </p:spPr>
        <p:txBody>
          <a:bodyPr anchorCtr="0" anchor="b" bIns="49500" lIns="99025" spcFirstLastPara="1" rIns="99025" wrap="square" tIns="49500">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 name="Google Shape;8;n"/>
          <p:cNvSpPr txBox="1"/>
          <p:nvPr>
            <p:ph idx="12" type="sldNum"/>
          </p:nvPr>
        </p:nvSpPr>
        <p:spPr>
          <a:xfrm>
            <a:off x="4021294" y="9721106"/>
            <a:ext cx="3076363" cy="511731"/>
          </a:xfrm>
          <a:prstGeom prst="rect">
            <a:avLst/>
          </a:prstGeom>
          <a:noFill/>
          <a:ln>
            <a:noFill/>
          </a:ln>
        </p:spPr>
        <p:txBody>
          <a:bodyPr anchorCtr="0" anchor="b" bIns="49500" lIns="99025" spcFirstLastPara="1" rIns="99025" wrap="square" tIns="49500">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1:notes"/>
          <p:cNvSpPr txBox="1"/>
          <p:nvPr>
            <p:ph idx="1" type="body"/>
          </p:nvPr>
        </p:nvSpPr>
        <p:spPr>
          <a:xfrm>
            <a:off x="709930" y="4861441"/>
            <a:ext cx="5679440" cy="4605576"/>
          </a:xfrm>
          <a:prstGeom prst="rect">
            <a:avLst/>
          </a:prstGeom>
          <a:noFill/>
          <a:ln>
            <a:noFill/>
          </a:ln>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94" name="Google Shape;94;p1:notes"/>
          <p:cNvSpPr txBox="1"/>
          <p:nvPr>
            <p:ph idx="10" type="dt"/>
          </p:nvPr>
        </p:nvSpPr>
        <p:spPr>
          <a:xfrm>
            <a:off x="4021294" y="0"/>
            <a:ext cx="3076363" cy="511731"/>
          </a:xfrm>
          <a:prstGeom prst="rect">
            <a:avLst/>
          </a:prstGeom>
          <a:noFill/>
          <a:ln>
            <a:noFill/>
          </a:ln>
        </p:spPr>
        <p:txBody>
          <a:bodyPr anchorCtr="0" anchor="t" bIns="49500" lIns="99025" spcFirstLastPara="1" rIns="99025" wrap="square" tIns="49500">
            <a:noAutofit/>
          </a:bodyPr>
          <a:lstStyle/>
          <a:p>
            <a:pPr indent="0" lvl="0" marL="0" rtl="0" algn="r">
              <a:spcBef>
                <a:spcPts val="0"/>
              </a:spcBef>
              <a:spcAft>
                <a:spcPts val="0"/>
              </a:spcAft>
              <a:buNone/>
            </a:pPr>
            <a:r>
              <a:rPr lang="en-US"/>
              <a:t>27/3/2023</a:t>
            </a:r>
            <a:endParaRPr/>
          </a:p>
        </p:txBody>
      </p:sp>
      <p:sp>
        <p:nvSpPr>
          <p:cNvPr id="95" name="Google Shape;95;p1:notes"/>
          <p:cNvSpPr txBox="1"/>
          <p:nvPr>
            <p:ph idx="12" type="sldNum"/>
          </p:nvPr>
        </p:nvSpPr>
        <p:spPr>
          <a:xfrm>
            <a:off x="4021294" y="9721106"/>
            <a:ext cx="3076363" cy="511731"/>
          </a:xfrm>
          <a:prstGeom prst="rect">
            <a:avLst/>
          </a:prstGeom>
          <a:noFill/>
          <a:ln>
            <a:noFill/>
          </a:ln>
        </p:spPr>
        <p:txBody>
          <a:bodyPr anchorCtr="0" anchor="b" bIns="49500" lIns="99025" spcFirstLastPara="1" rIns="99025" wrap="square" tIns="49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0: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0:notes"/>
          <p:cNvSpPr txBox="1"/>
          <p:nvPr>
            <p:ph idx="1" type="body"/>
          </p:nvPr>
        </p:nvSpPr>
        <p:spPr>
          <a:xfrm>
            <a:off x="709930" y="4861441"/>
            <a:ext cx="5679440" cy="4605576"/>
          </a:xfrm>
          <a:prstGeom prst="rect">
            <a:avLst/>
          </a:prstGeom>
          <a:noFill/>
          <a:ln>
            <a:noFill/>
          </a:ln>
        </p:spPr>
        <p:txBody>
          <a:bodyPr anchorCtr="0" anchor="t" bIns="49500" lIns="99025" spcFirstLastPara="1" rIns="99025" wrap="square" tIns="49500">
            <a:noAutofit/>
          </a:bodyPr>
          <a:lstStyle/>
          <a:p>
            <a:pPr indent="0" lvl="0" marL="0" rtl="0" algn="l">
              <a:spcBef>
                <a:spcPts val="0"/>
              </a:spcBef>
              <a:spcAft>
                <a:spcPts val="0"/>
              </a:spcAft>
              <a:buNone/>
            </a:pPr>
            <a:r>
              <a:rPr lang="en-US"/>
              <a:t>Three main levels (EL, FL, IL). Any other level is not an official level of localg.a.p. </a:t>
            </a:r>
            <a:endParaRPr/>
          </a:p>
          <a:p>
            <a:pPr indent="0" lvl="0" marL="0" rtl="0" algn="l">
              <a:spcBef>
                <a:spcPts val="360"/>
              </a:spcBef>
              <a:spcAft>
                <a:spcPts val="0"/>
              </a:spcAft>
              <a:buNone/>
            </a:pPr>
            <a:r>
              <a:rPr lang="en-US"/>
              <a:t>End goal ideally GG, but could also be another level defined by market </a:t>
            </a:r>
            <a:endParaRPr/>
          </a:p>
          <a:p>
            <a:pPr indent="0" lvl="0" marL="0" rtl="0" algn="l">
              <a:spcBef>
                <a:spcPts val="360"/>
              </a:spcBef>
              <a:spcAft>
                <a:spcPts val="0"/>
              </a:spcAft>
              <a:buNone/>
            </a:pPr>
            <a:r>
              <a:rPr lang="en-US"/>
              <a:t>Must always progress towards a goal over a period of time – never backwards. Or if producer has been on GG before – then cannot use lg as program.</a:t>
            </a:r>
            <a:endParaRPr/>
          </a:p>
        </p:txBody>
      </p:sp>
      <p:sp>
        <p:nvSpPr>
          <p:cNvPr id="236" name="Google Shape;236;p10:notes"/>
          <p:cNvSpPr txBox="1"/>
          <p:nvPr>
            <p:ph idx="12" type="sldNum"/>
          </p:nvPr>
        </p:nvSpPr>
        <p:spPr>
          <a:xfrm>
            <a:off x="4021294" y="9721106"/>
            <a:ext cx="3076363" cy="511731"/>
          </a:xfrm>
          <a:prstGeom prst="rect">
            <a:avLst/>
          </a:prstGeom>
          <a:noFill/>
          <a:ln>
            <a:noFill/>
          </a:ln>
        </p:spPr>
        <p:txBody>
          <a:bodyPr anchorCtr="0" anchor="b" bIns="49500" lIns="99025" spcFirstLastPara="1" rIns="99025" wrap="square" tIns="49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1: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1:notes"/>
          <p:cNvSpPr txBox="1"/>
          <p:nvPr>
            <p:ph idx="1" type="body"/>
          </p:nvPr>
        </p:nvSpPr>
        <p:spPr>
          <a:xfrm>
            <a:off x="709930" y="4861441"/>
            <a:ext cx="5679440" cy="4605576"/>
          </a:xfrm>
          <a:prstGeom prst="rect">
            <a:avLst/>
          </a:prstGeom>
          <a:noFill/>
          <a:ln>
            <a:noFill/>
          </a:ln>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260" name="Google Shape;260;p11:notes"/>
          <p:cNvSpPr txBox="1"/>
          <p:nvPr>
            <p:ph idx="10" type="dt"/>
          </p:nvPr>
        </p:nvSpPr>
        <p:spPr>
          <a:xfrm>
            <a:off x="4021294" y="0"/>
            <a:ext cx="3076363" cy="511731"/>
          </a:xfrm>
          <a:prstGeom prst="rect">
            <a:avLst/>
          </a:prstGeom>
          <a:noFill/>
          <a:ln>
            <a:noFill/>
          </a:ln>
        </p:spPr>
        <p:txBody>
          <a:bodyPr anchorCtr="0" anchor="t" bIns="49500" lIns="99025" spcFirstLastPara="1" rIns="99025" wrap="square" tIns="49500">
            <a:noAutofit/>
          </a:bodyPr>
          <a:lstStyle/>
          <a:p>
            <a:pPr indent="0" lvl="0" marL="0" rtl="0" algn="r">
              <a:spcBef>
                <a:spcPts val="0"/>
              </a:spcBef>
              <a:spcAft>
                <a:spcPts val="0"/>
              </a:spcAft>
              <a:buNone/>
            </a:pPr>
            <a:r>
              <a:rPr lang="en-US"/>
              <a:t>27/3/2023</a:t>
            </a:r>
            <a:endParaRPr/>
          </a:p>
        </p:txBody>
      </p:sp>
      <p:sp>
        <p:nvSpPr>
          <p:cNvPr id="261" name="Google Shape;261;p11:notes"/>
          <p:cNvSpPr txBox="1"/>
          <p:nvPr>
            <p:ph idx="12" type="sldNum"/>
          </p:nvPr>
        </p:nvSpPr>
        <p:spPr>
          <a:xfrm>
            <a:off x="4021294" y="9721106"/>
            <a:ext cx="3076363" cy="511731"/>
          </a:xfrm>
          <a:prstGeom prst="rect">
            <a:avLst/>
          </a:prstGeom>
          <a:noFill/>
          <a:ln>
            <a:noFill/>
          </a:ln>
        </p:spPr>
        <p:txBody>
          <a:bodyPr anchorCtr="0" anchor="b" bIns="49500" lIns="99025" spcFirstLastPara="1" rIns="99025" wrap="square" tIns="49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3: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360"/>
              </a:spcBef>
              <a:spcAft>
                <a:spcPts val="0"/>
              </a:spcAft>
              <a:buNone/>
            </a:pPr>
            <a:r>
              <a:t/>
            </a:r>
            <a:endParaRPr/>
          </a:p>
        </p:txBody>
      </p:sp>
      <p:sp>
        <p:nvSpPr>
          <p:cNvPr id="268" name="Google Shape;268;p13: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4: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14:notes"/>
          <p:cNvSpPr txBox="1"/>
          <p:nvPr>
            <p:ph idx="1" type="body"/>
          </p:nvPr>
        </p:nvSpPr>
        <p:spPr>
          <a:xfrm>
            <a:off x="709930" y="4861441"/>
            <a:ext cx="5679440" cy="4605576"/>
          </a:xfrm>
          <a:prstGeom prst="rect">
            <a:avLst/>
          </a:prstGeom>
          <a:noFill/>
          <a:ln>
            <a:noFill/>
          </a:ln>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274" name="Google Shape;274;p14:notes"/>
          <p:cNvSpPr txBox="1"/>
          <p:nvPr>
            <p:ph idx="12" type="sldNum"/>
          </p:nvPr>
        </p:nvSpPr>
        <p:spPr>
          <a:xfrm>
            <a:off x="4021294" y="9721106"/>
            <a:ext cx="3076363" cy="511731"/>
          </a:xfrm>
          <a:prstGeom prst="rect">
            <a:avLst/>
          </a:prstGeom>
          <a:noFill/>
          <a:ln>
            <a:noFill/>
          </a:ln>
        </p:spPr>
        <p:txBody>
          <a:bodyPr anchorCtr="0" anchor="b" bIns="49500" lIns="99025" spcFirstLastPara="1" rIns="99025" wrap="square" tIns="49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2: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2:notes"/>
          <p:cNvSpPr txBox="1"/>
          <p:nvPr>
            <p:ph idx="1" type="body"/>
          </p:nvPr>
        </p:nvSpPr>
        <p:spPr>
          <a:xfrm>
            <a:off x="709930" y="4861441"/>
            <a:ext cx="5679440" cy="4605576"/>
          </a:xfrm>
          <a:prstGeom prst="rect">
            <a:avLst/>
          </a:prstGeom>
          <a:noFill/>
          <a:ln>
            <a:noFill/>
          </a:ln>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282" name="Google Shape;282;p12:notes"/>
          <p:cNvSpPr txBox="1"/>
          <p:nvPr>
            <p:ph idx="10" type="dt"/>
          </p:nvPr>
        </p:nvSpPr>
        <p:spPr>
          <a:xfrm>
            <a:off x="4021294" y="0"/>
            <a:ext cx="3076363" cy="511731"/>
          </a:xfrm>
          <a:prstGeom prst="rect">
            <a:avLst/>
          </a:prstGeom>
          <a:noFill/>
          <a:ln>
            <a:noFill/>
          </a:ln>
        </p:spPr>
        <p:txBody>
          <a:bodyPr anchorCtr="0" anchor="t" bIns="49500" lIns="99025" spcFirstLastPara="1" rIns="99025" wrap="square" tIns="49500">
            <a:noAutofit/>
          </a:bodyPr>
          <a:lstStyle/>
          <a:p>
            <a:pPr indent="0" lvl="0" marL="0" rtl="0" algn="r">
              <a:spcBef>
                <a:spcPts val="0"/>
              </a:spcBef>
              <a:spcAft>
                <a:spcPts val="0"/>
              </a:spcAft>
              <a:buNone/>
            </a:pPr>
            <a:r>
              <a:rPr lang="en-US"/>
              <a:t>27/3/2023</a:t>
            </a:r>
            <a:endParaRPr/>
          </a:p>
        </p:txBody>
      </p:sp>
      <p:sp>
        <p:nvSpPr>
          <p:cNvPr id="283" name="Google Shape;283;p12:notes"/>
          <p:cNvSpPr txBox="1"/>
          <p:nvPr>
            <p:ph idx="12" type="sldNum"/>
          </p:nvPr>
        </p:nvSpPr>
        <p:spPr>
          <a:xfrm>
            <a:off x="4021294" y="9721106"/>
            <a:ext cx="3076363" cy="511731"/>
          </a:xfrm>
          <a:prstGeom prst="rect">
            <a:avLst/>
          </a:prstGeom>
          <a:noFill/>
          <a:ln>
            <a:noFill/>
          </a:ln>
        </p:spPr>
        <p:txBody>
          <a:bodyPr anchorCtr="0" anchor="b" bIns="49500" lIns="99025" spcFirstLastPara="1" rIns="99025" wrap="square" tIns="49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5: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15:notes"/>
          <p:cNvSpPr txBox="1"/>
          <p:nvPr>
            <p:ph idx="1" type="body"/>
          </p:nvPr>
        </p:nvSpPr>
        <p:spPr>
          <a:xfrm>
            <a:off x="709930" y="4861441"/>
            <a:ext cx="5679440" cy="4605576"/>
          </a:xfrm>
          <a:prstGeom prst="rect">
            <a:avLst/>
          </a:prstGeom>
          <a:noFill/>
          <a:ln>
            <a:noFill/>
          </a:ln>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291" name="Google Shape;291;p15:notes"/>
          <p:cNvSpPr txBox="1"/>
          <p:nvPr>
            <p:ph idx="10" type="dt"/>
          </p:nvPr>
        </p:nvSpPr>
        <p:spPr>
          <a:xfrm>
            <a:off x="4021294" y="0"/>
            <a:ext cx="3076363" cy="511731"/>
          </a:xfrm>
          <a:prstGeom prst="rect">
            <a:avLst/>
          </a:prstGeom>
          <a:noFill/>
          <a:ln>
            <a:noFill/>
          </a:ln>
        </p:spPr>
        <p:txBody>
          <a:bodyPr anchorCtr="0" anchor="t" bIns="49500" lIns="99025" spcFirstLastPara="1" rIns="99025" wrap="square" tIns="49500">
            <a:noAutofit/>
          </a:bodyPr>
          <a:lstStyle/>
          <a:p>
            <a:pPr indent="0" lvl="0" marL="0" rtl="0" algn="r">
              <a:spcBef>
                <a:spcPts val="0"/>
              </a:spcBef>
              <a:spcAft>
                <a:spcPts val="0"/>
              </a:spcAft>
              <a:buNone/>
            </a:pPr>
            <a:r>
              <a:rPr lang="en-US"/>
              <a:t>27.03.23</a:t>
            </a:r>
            <a:endParaRPr/>
          </a:p>
        </p:txBody>
      </p:sp>
      <p:sp>
        <p:nvSpPr>
          <p:cNvPr id="292" name="Google Shape;292;p15:notes"/>
          <p:cNvSpPr txBox="1"/>
          <p:nvPr>
            <p:ph idx="12" type="sldNum"/>
          </p:nvPr>
        </p:nvSpPr>
        <p:spPr>
          <a:xfrm>
            <a:off x="4021294" y="9721106"/>
            <a:ext cx="3076363" cy="511731"/>
          </a:xfrm>
          <a:prstGeom prst="rect">
            <a:avLst/>
          </a:prstGeom>
          <a:noFill/>
          <a:ln>
            <a:noFill/>
          </a:ln>
        </p:spPr>
        <p:txBody>
          <a:bodyPr anchorCtr="0" anchor="b" bIns="49500" lIns="99025" spcFirstLastPara="1" rIns="99025" wrap="square" tIns="49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6: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16:notes"/>
          <p:cNvSpPr txBox="1"/>
          <p:nvPr>
            <p:ph idx="1" type="body"/>
          </p:nvPr>
        </p:nvSpPr>
        <p:spPr>
          <a:xfrm>
            <a:off x="709930" y="4861441"/>
            <a:ext cx="5679440" cy="4605576"/>
          </a:xfrm>
          <a:prstGeom prst="rect">
            <a:avLst/>
          </a:prstGeom>
          <a:noFill/>
          <a:ln>
            <a:noFill/>
          </a:ln>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304" name="Google Shape;304;p16:notes"/>
          <p:cNvSpPr txBox="1"/>
          <p:nvPr>
            <p:ph idx="10" type="dt"/>
          </p:nvPr>
        </p:nvSpPr>
        <p:spPr>
          <a:xfrm>
            <a:off x="4021294" y="0"/>
            <a:ext cx="3076363" cy="511731"/>
          </a:xfrm>
          <a:prstGeom prst="rect">
            <a:avLst/>
          </a:prstGeom>
          <a:noFill/>
          <a:ln>
            <a:noFill/>
          </a:ln>
        </p:spPr>
        <p:txBody>
          <a:bodyPr anchorCtr="0" anchor="t" bIns="49500" lIns="99025" spcFirstLastPara="1" rIns="99025" wrap="square" tIns="49500">
            <a:noAutofit/>
          </a:bodyPr>
          <a:lstStyle/>
          <a:p>
            <a:pPr indent="0" lvl="0" marL="0" rtl="0" algn="r">
              <a:spcBef>
                <a:spcPts val="0"/>
              </a:spcBef>
              <a:spcAft>
                <a:spcPts val="0"/>
              </a:spcAft>
              <a:buNone/>
            </a:pPr>
            <a:r>
              <a:rPr lang="en-US"/>
              <a:t>27.03.23</a:t>
            </a:r>
            <a:endParaRPr/>
          </a:p>
        </p:txBody>
      </p:sp>
      <p:sp>
        <p:nvSpPr>
          <p:cNvPr id="305" name="Google Shape;305;p16:notes"/>
          <p:cNvSpPr txBox="1"/>
          <p:nvPr>
            <p:ph idx="12" type="sldNum"/>
          </p:nvPr>
        </p:nvSpPr>
        <p:spPr>
          <a:xfrm>
            <a:off x="4021294" y="9721106"/>
            <a:ext cx="3076363" cy="511731"/>
          </a:xfrm>
          <a:prstGeom prst="rect">
            <a:avLst/>
          </a:prstGeom>
          <a:noFill/>
          <a:ln>
            <a:noFill/>
          </a:ln>
        </p:spPr>
        <p:txBody>
          <a:bodyPr anchorCtr="0" anchor="b" bIns="49500" lIns="99025" spcFirstLastPara="1" rIns="99025" wrap="square" tIns="49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360"/>
              </a:spcBef>
              <a:spcAft>
                <a:spcPts val="0"/>
              </a:spcAft>
              <a:buNone/>
            </a:pPr>
            <a:r>
              <a:t/>
            </a:r>
            <a:endParaRPr/>
          </a:p>
        </p:txBody>
      </p:sp>
      <p:sp>
        <p:nvSpPr>
          <p:cNvPr id="101" name="Google Shape;101;p2: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3:notes"/>
          <p:cNvSpPr txBox="1"/>
          <p:nvPr>
            <p:ph idx="1" type="body"/>
          </p:nvPr>
        </p:nvSpPr>
        <p:spPr>
          <a:xfrm>
            <a:off x="709930" y="4861441"/>
            <a:ext cx="5679440" cy="4605576"/>
          </a:xfrm>
          <a:prstGeom prst="rect">
            <a:avLst/>
          </a:prstGeom>
          <a:noFill/>
          <a:ln>
            <a:noFill/>
          </a:ln>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07" name="Google Shape;107;p3:notes"/>
          <p:cNvSpPr txBox="1"/>
          <p:nvPr>
            <p:ph idx="10" type="dt"/>
          </p:nvPr>
        </p:nvSpPr>
        <p:spPr>
          <a:xfrm>
            <a:off x="4021294" y="0"/>
            <a:ext cx="3076363" cy="511731"/>
          </a:xfrm>
          <a:prstGeom prst="rect">
            <a:avLst/>
          </a:prstGeom>
          <a:noFill/>
          <a:ln>
            <a:noFill/>
          </a:ln>
        </p:spPr>
        <p:txBody>
          <a:bodyPr anchorCtr="0" anchor="t" bIns="49500" lIns="99025" spcFirstLastPara="1" rIns="99025" wrap="square" tIns="49500">
            <a:noAutofit/>
          </a:bodyPr>
          <a:lstStyle/>
          <a:p>
            <a:pPr indent="0" lvl="0" marL="0" rtl="0" algn="r">
              <a:spcBef>
                <a:spcPts val="0"/>
              </a:spcBef>
              <a:spcAft>
                <a:spcPts val="0"/>
              </a:spcAft>
              <a:buNone/>
            </a:pPr>
            <a:r>
              <a:rPr lang="en-US"/>
              <a:t>27/3/2023</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4: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4:notes"/>
          <p:cNvSpPr txBox="1"/>
          <p:nvPr>
            <p:ph idx="1" type="body"/>
          </p:nvPr>
        </p:nvSpPr>
        <p:spPr>
          <a:xfrm>
            <a:off x="709930" y="4861441"/>
            <a:ext cx="5679440" cy="4605576"/>
          </a:xfrm>
          <a:prstGeom prst="rect">
            <a:avLst/>
          </a:prstGeom>
          <a:noFill/>
          <a:ln>
            <a:noFill/>
          </a:ln>
        </p:spPr>
        <p:txBody>
          <a:bodyPr anchorCtr="0" anchor="t" bIns="49500" lIns="99025" spcFirstLastPara="1" rIns="99025" wrap="square" tIns="49500">
            <a:noAutofit/>
          </a:bodyPr>
          <a:lstStyle/>
          <a:p>
            <a:pPr indent="0" lvl="0" marL="0" marR="0" rtl="0" algn="l">
              <a:lnSpc>
                <a:spcPct val="100000"/>
              </a:lnSpc>
              <a:spcBef>
                <a:spcPts val="0"/>
              </a:spcBef>
              <a:spcAft>
                <a:spcPts val="0"/>
              </a:spcAft>
              <a:buClr>
                <a:schemeClr val="dk1"/>
              </a:buClr>
              <a:buSzPts val="1200"/>
              <a:buFont typeface="Calibri"/>
              <a:buNone/>
            </a:pPr>
            <a:r>
              <a:rPr b="1" i="0" lang="en-US"/>
              <a:t>NOTES FOR THE TRAINER: </a:t>
            </a:r>
            <a:endParaRPr/>
          </a:p>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Certification systems that cover the GLOBALG.A.P. system requirements to a large extent but leave some exceptions can apply to be listed as a </a:t>
            </a:r>
            <a:r>
              <a:rPr b="1" lang="en-US" sz="1200">
                <a:latin typeface="Arial"/>
                <a:ea typeface="Arial"/>
                <a:cs typeface="Arial"/>
                <a:sym typeface="Arial"/>
              </a:rPr>
              <a:t>compared scheme </a:t>
            </a:r>
            <a:r>
              <a:rPr lang="en-US" sz="1200">
                <a:latin typeface="Arial"/>
                <a:ea typeface="Arial"/>
                <a:cs typeface="Arial"/>
                <a:sym typeface="Arial"/>
              </a:rPr>
              <a:t>on the GLOBALG.A.P. website</a:t>
            </a:r>
            <a:r>
              <a:rPr b="1" lang="en-US" sz="1200">
                <a:latin typeface="Arial"/>
                <a:ea typeface="Arial"/>
                <a:cs typeface="Arial"/>
                <a:sym typeface="Arial"/>
              </a:rPr>
              <a:t> without </a:t>
            </a:r>
            <a:r>
              <a:rPr lang="en-US" sz="1200">
                <a:latin typeface="Arial"/>
                <a:ea typeface="Arial"/>
                <a:cs typeface="Arial"/>
                <a:sym typeface="Arial"/>
              </a:rPr>
              <a:t>benchmarking recognition or the right to use the GLOBALG.A.P. IT systems to register producers. </a:t>
            </a:r>
            <a:endParaRPr sz="1200">
              <a:latin typeface="Arial"/>
              <a:ea typeface="Arial"/>
              <a:cs typeface="Arial"/>
              <a:sym typeface="Arial"/>
            </a:endParaRPr>
          </a:p>
          <a:p>
            <a:pPr indent="0" lvl="0" marL="0" rtl="0" algn="l">
              <a:spcBef>
                <a:spcPts val="360"/>
              </a:spcBef>
              <a:spcAft>
                <a:spcPts val="0"/>
              </a:spcAft>
              <a:buNone/>
            </a:pPr>
            <a:r>
              <a:t/>
            </a:r>
            <a:endParaRPr b="0" i="0" sz="1200" u="none" strike="noStrike">
              <a:solidFill>
                <a:srgbClr val="565549"/>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200"/>
              <a:buFont typeface="Calibri"/>
              <a:buNone/>
            </a:pPr>
            <a:r>
              <a:t/>
            </a:r>
            <a:endParaRPr b="1" i="0"/>
          </a:p>
          <a:p>
            <a:pPr indent="0" lvl="0" marL="0" rtl="0" algn="l">
              <a:spcBef>
                <a:spcPts val="360"/>
              </a:spcBef>
              <a:spcAft>
                <a:spcPts val="0"/>
              </a:spcAft>
              <a:buNone/>
            </a:pPr>
            <a:r>
              <a:t/>
            </a:r>
            <a:endParaRPr/>
          </a:p>
        </p:txBody>
      </p:sp>
      <p:sp>
        <p:nvSpPr>
          <p:cNvPr id="150" name="Google Shape;150;p4:notes"/>
          <p:cNvSpPr txBox="1"/>
          <p:nvPr>
            <p:ph idx="12" type="sldNum"/>
          </p:nvPr>
        </p:nvSpPr>
        <p:spPr>
          <a:xfrm>
            <a:off x="4021294" y="9721106"/>
            <a:ext cx="3076363" cy="511731"/>
          </a:xfrm>
          <a:prstGeom prst="rect">
            <a:avLst/>
          </a:prstGeom>
          <a:noFill/>
          <a:ln>
            <a:noFill/>
          </a:ln>
        </p:spPr>
        <p:txBody>
          <a:bodyPr anchorCtr="0" anchor="b" bIns="49500" lIns="99025" spcFirstLastPara="1" rIns="99025" wrap="square" tIns="49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360"/>
              </a:spcBef>
              <a:spcAft>
                <a:spcPts val="0"/>
              </a:spcAft>
              <a:buNone/>
            </a:pPr>
            <a:r>
              <a:t/>
            </a:r>
            <a:endParaRPr/>
          </a:p>
        </p:txBody>
      </p:sp>
      <p:sp>
        <p:nvSpPr>
          <p:cNvPr id="166" name="Google Shape;166;p5: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6: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6:notes"/>
          <p:cNvSpPr txBox="1"/>
          <p:nvPr>
            <p:ph idx="1" type="body"/>
          </p:nvPr>
        </p:nvSpPr>
        <p:spPr>
          <a:xfrm>
            <a:off x="709930" y="4861441"/>
            <a:ext cx="5679440" cy="4605576"/>
          </a:xfrm>
          <a:prstGeom prst="rect">
            <a:avLst/>
          </a:prstGeom>
          <a:noFill/>
          <a:ln>
            <a:noFill/>
          </a:ln>
        </p:spPr>
        <p:txBody>
          <a:bodyPr anchorCtr="0" anchor="t" bIns="49500" lIns="99025" spcFirstLastPara="1" rIns="99025" wrap="square" tIns="49500">
            <a:noAutofit/>
          </a:bodyPr>
          <a:lstStyle/>
          <a:p>
            <a:pPr indent="-171450" lvl="0" marL="171450" rtl="0" algn="l">
              <a:spcBef>
                <a:spcPts val="0"/>
              </a:spcBef>
              <a:spcAft>
                <a:spcPts val="0"/>
              </a:spcAft>
              <a:buClr>
                <a:schemeClr val="dk1"/>
              </a:buClr>
              <a:buSzPts val="1200"/>
              <a:buFont typeface="Arial"/>
              <a:buChar char="•"/>
            </a:pPr>
            <a:r>
              <a:rPr lang="en-US"/>
              <a:t>	</a:t>
            </a:r>
            <a:endParaRPr/>
          </a:p>
        </p:txBody>
      </p:sp>
      <p:sp>
        <p:nvSpPr>
          <p:cNvPr id="178" name="Google Shape;178;p6:notes"/>
          <p:cNvSpPr txBox="1"/>
          <p:nvPr>
            <p:ph idx="10" type="dt"/>
          </p:nvPr>
        </p:nvSpPr>
        <p:spPr>
          <a:xfrm>
            <a:off x="4021294" y="0"/>
            <a:ext cx="3076363" cy="511731"/>
          </a:xfrm>
          <a:prstGeom prst="rect">
            <a:avLst/>
          </a:prstGeom>
          <a:noFill/>
          <a:ln>
            <a:noFill/>
          </a:ln>
        </p:spPr>
        <p:txBody>
          <a:bodyPr anchorCtr="0" anchor="t" bIns="49500" lIns="99025" spcFirstLastPara="1" rIns="99025" wrap="square" tIns="49500">
            <a:noAutofit/>
          </a:bodyPr>
          <a:lstStyle/>
          <a:p>
            <a:pPr indent="0" lvl="0" marL="0" rtl="0" algn="r">
              <a:spcBef>
                <a:spcPts val="0"/>
              </a:spcBef>
              <a:spcAft>
                <a:spcPts val="0"/>
              </a:spcAft>
              <a:buNone/>
            </a:pPr>
            <a:r>
              <a:rPr lang="en-US"/>
              <a:t>27/3/2023</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7: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7:notes"/>
          <p:cNvSpPr txBox="1"/>
          <p:nvPr>
            <p:ph idx="1" type="body"/>
          </p:nvPr>
        </p:nvSpPr>
        <p:spPr>
          <a:xfrm>
            <a:off x="709930" y="4861441"/>
            <a:ext cx="5679440" cy="4605576"/>
          </a:xfrm>
          <a:prstGeom prst="rect">
            <a:avLst/>
          </a:prstGeom>
          <a:noFill/>
          <a:ln>
            <a:noFill/>
          </a:ln>
        </p:spPr>
        <p:txBody>
          <a:bodyPr anchorCtr="0" anchor="t" bIns="49500" lIns="99025" spcFirstLastPara="1" rIns="99025" wrap="square" tIns="49500">
            <a:noAutofit/>
          </a:bodyPr>
          <a:lstStyle/>
          <a:p>
            <a:pPr indent="0" lvl="0" marL="0" marR="0" rtl="0" algn="l">
              <a:lnSpc>
                <a:spcPct val="100000"/>
              </a:lnSpc>
              <a:spcBef>
                <a:spcPts val="0"/>
              </a:spcBef>
              <a:spcAft>
                <a:spcPts val="0"/>
              </a:spcAft>
              <a:buClr>
                <a:schemeClr val="dk1"/>
              </a:buClr>
              <a:buSzPts val="1200"/>
              <a:buFont typeface="Calibri"/>
              <a:buNone/>
            </a:pPr>
            <a:r>
              <a:rPr b="1" i="0" lang="en-US"/>
              <a:t>NOTES FOR THE TRAINER: </a:t>
            </a:r>
            <a:endParaRPr/>
          </a:p>
          <a:p>
            <a:pPr indent="0" lvl="0" marL="0" rtl="0" algn="l">
              <a:spcBef>
                <a:spcPts val="360"/>
              </a:spcBef>
              <a:spcAft>
                <a:spcPts val="0"/>
              </a:spcAft>
              <a:buNone/>
            </a:pPr>
            <a:r>
              <a:rPr lang="en-US"/>
              <a:t>Here we present the list of fully conforming GLOBALG.A.P. benchmarked schemes and checklists and the list of resembling schemes</a:t>
            </a:r>
            <a:endParaRPr sz="1200" u="none">
              <a:solidFill>
                <a:schemeClr val="dk1"/>
              </a:solidFill>
              <a:latin typeface="Calibri"/>
              <a:ea typeface="Calibri"/>
              <a:cs typeface="Calibri"/>
              <a:sym typeface="Calibri"/>
            </a:endParaRPr>
          </a:p>
        </p:txBody>
      </p:sp>
      <p:sp>
        <p:nvSpPr>
          <p:cNvPr id="186" name="Google Shape;186;p7:notes"/>
          <p:cNvSpPr txBox="1"/>
          <p:nvPr>
            <p:ph idx="12" type="sldNum"/>
          </p:nvPr>
        </p:nvSpPr>
        <p:spPr>
          <a:xfrm>
            <a:off x="4021294" y="9721106"/>
            <a:ext cx="3076363" cy="511731"/>
          </a:xfrm>
          <a:prstGeom prst="rect">
            <a:avLst/>
          </a:prstGeom>
          <a:noFill/>
          <a:ln>
            <a:noFill/>
          </a:ln>
        </p:spPr>
        <p:txBody>
          <a:bodyPr anchorCtr="0" anchor="b" bIns="49500" lIns="99025" spcFirstLastPara="1" rIns="99025" wrap="square" tIns="495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8: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360"/>
              </a:spcBef>
              <a:spcAft>
                <a:spcPts val="0"/>
              </a:spcAft>
              <a:buNone/>
            </a:pPr>
            <a:r>
              <a:t/>
            </a:r>
            <a:endParaRPr/>
          </a:p>
        </p:txBody>
      </p:sp>
      <p:sp>
        <p:nvSpPr>
          <p:cNvPr id="211" name="Google Shape;211;p8: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9: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6" name="Google Shape;216;p9:notes"/>
          <p:cNvSpPr txBox="1"/>
          <p:nvPr>
            <p:ph idx="1" type="body"/>
          </p:nvPr>
        </p:nvSpPr>
        <p:spPr>
          <a:xfrm>
            <a:off x="709930" y="4861441"/>
            <a:ext cx="5679440" cy="4605576"/>
          </a:xfrm>
          <a:prstGeom prst="rect">
            <a:avLst/>
          </a:prstGeom>
          <a:noFill/>
          <a:ln>
            <a:noFill/>
          </a:ln>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217" name="Google Shape;217;p9:notes"/>
          <p:cNvSpPr txBox="1"/>
          <p:nvPr>
            <p:ph idx="12" type="sldNum"/>
          </p:nvPr>
        </p:nvSpPr>
        <p:spPr>
          <a:xfrm>
            <a:off x="4021294" y="9721106"/>
            <a:ext cx="3076363" cy="511731"/>
          </a:xfrm>
          <a:prstGeom prst="rect">
            <a:avLst/>
          </a:prstGeom>
          <a:noFill/>
          <a:ln>
            <a:noFill/>
          </a:ln>
        </p:spPr>
        <p:txBody>
          <a:bodyPr anchorCtr="0" anchor="b" bIns="49500" lIns="99025" spcFirstLastPara="1" rIns="99025" wrap="square" tIns="49500">
            <a:noAutofit/>
          </a:bodyPr>
          <a:lstStyle/>
          <a:p>
            <a:pPr indent="0" lvl="0" marL="0" marR="0" rtl="0" algn="r">
              <a:spcBef>
                <a:spcPts val="0"/>
              </a:spcBef>
              <a:spcAft>
                <a:spcPts val="0"/>
              </a:spcAft>
              <a:buNone/>
            </a:pPr>
            <a:fld id="{00000000-1234-1234-1234-123412341234}" type="slidenum">
              <a:rPr lang="en-US" sz="1200">
                <a:solidFill>
                  <a:srgbClr val="000000"/>
                </a:solidFill>
                <a:latin typeface="Gill Sans"/>
                <a:ea typeface="Gill Sans"/>
                <a:cs typeface="Gill Sans"/>
                <a:sym typeface="Gill Sans"/>
              </a:rPr>
              <a:t>‹#›</a:t>
            </a:fld>
            <a:endParaRPr sz="1200">
              <a:solidFill>
                <a:srgbClr val="000000"/>
              </a:solidFill>
              <a:latin typeface="Gill Sans"/>
              <a:ea typeface="Gill Sans"/>
              <a:cs typeface="Gill Sans"/>
              <a:sym typeface="Gill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showMasterSp="0">
  <p:cSld name="Titelfolie">
    <p:bg>
      <p:bgPr>
        <a:solidFill>
          <a:schemeClr val="accent1"/>
        </a:solidFill>
      </p:bgPr>
    </p:bg>
    <p:spTree>
      <p:nvGrpSpPr>
        <p:cNvPr id="14" name="Shape 14"/>
        <p:cNvGrpSpPr/>
        <p:nvPr/>
      </p:nvGrpSpPr>
      <p:grpSpPr>
        <a:xfrm>
          <a:off x="0" y="0"/>
          <a:ext cx="0" cy="0"/>
          <a:chOff x="0" y="0"/>
          <a:chExt cx="0" cy="0"/>
        </a:xfrm>
      </p:grpSpPr>
      <p:sp>
        <p:nvSpPr>
          <p:cNvPr id="15" name="Google Shape;15;p20"/>
          <p:cNvSpPr txBox="1"/>
          <p:nvPr>
            <p:ph idx="1" type="body"/>
          </p:nvPr>
        </p:nvSpPr>
        <p:spPr>
          <a:xfrm>
            <a:off x="505010" y="3034854"/>
            <a:ext cx="4656650" cy="855663"/>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SzPts val="1800"/>
              <a:buNone/>
              <a:defRPr sz="2000">
                <a:solidFill>
                  <a:srgbClr val="FFFFFF"/>
                </a:solidFill>
              </a:defRPr>
            </a:lvl1pPr>
            <a:lvl2pPr indent="-228600" lvl="1" marL="914400" algn="l">
              <a:spcBef>
                <a:spcPts val="320"/>
              </a:spcBef>
              <a:spcAft>
                <a:spcPts val="0"/>
              </a:spcAft>
              <a:buSzPts val="1440"/>
              <a:buNone/>
              <a:defRPr sz="1600">
                <a:solidFill>
                  <a:srgbClr val="FFFFFF"/>
                </a:solidFill>
              </a:defRPr>
            </a:lvl2pPr>
            <a:lvl3pPr indent="-228600" lvl="2" marL="1371600" algn="l">
              <a:spcBef>
                <a:spcPts val="320"/>
              </a:spcBef>
              <a:spcAft>
                <a:spcPts val="0"/>
              </a:spcAft>
              <a:buSzPts val="1280"/>
              <a:buNone/>
              <a:defRPr sz="1600">
                <a:solidFill>
                  <a:srgbClr val="FFFFFF"/>
                </a:solidFill>
              </a:defRPr>
            </a:lvl3pPr>
            <a:lvl4pPr indent="-228600" lvl="3" marL="1828800" algn="l">
              <a:spcBef>
                <a:spcPts val="320"/>
              </a:spcBef>
              <a:spcAft>
                <a:spcPts val="0"/>
              </a:spcAft>
              <a:buSzPts val="1600"/>
              <a:buNone/>
              <a:defRPr sz="1600">
                <a:solidFill>
                  <a:srgbClr val="FFFFFF"/>
                </a:solidFill>
              </a:defRPr>
            </a:lvl4pPr>
            <a:lvl5pPr indent="-228600" lvl="4" marL="2286000" algn="l">
              <a:spcBef>
                <a:spcPts val="320"/>
              </a:spcBef>
              <a:spcAft>
                <a:spcPts val="0"/>
              </a:spcAft>
              <a:buSzPts val="1600"/>
              <a:buNone/>
              <a:defRPr sz="1600">
                <a:solidFill>
                  <a:srgbClr val="FFFFFF"/>
                </a:solidFill>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G_Icon_white.ai" id="16" name="Google Shape;16;p20"/>
          <p:cNvPicPr preferRelativeResize="0"/>
          <p:nvPr/>
        </p:nvPicPr>
        <p:blipFill rotWithShape="1">
          <a:blip r:embed="rId2">
            <a:alphaModFix/>
          </a:blip>
          <a:srcRect b="40291" l="15104" r="50853" t="18518"/>
          <a:stretch/>
        </p:blipFill>
        <p:spPr>
          <a:xfrm>
            <a:off x="4893038" y="0"/>
            <a:ext cx="4250962" cy="5143500"/>
          </a:xfrm>
          <a:prstGeom prst="rect">
            <a:avLst/>
          </a:prstGeom>
          <a:noFill/>
          <a:ln>
            <a:noFill/>
          </a:ln>
        </p:spPr>
      </p:pic>
      <p:pic>
        <p:nvPicPr>
          <p:cNvPr descr="G_Logo_slogan_white.ai" id="17" name="Google Shape;17;p20"/>
          <p:cNvPicPr preferRelativeResize="0"/>
          <p:nvPr/>
        </p:nvPicPr>
        <p:blipFill rotWithShape="1">
          <a:blip r:embed="rId3">
            <a:alphaModFix/>
          </a:blip>
          <a:srcRect b="0" l="0" r="0" t="0"/>
          <a:stretch/>
        </p:blipFill>
        <p:spPr>
          <a:xfrm>
            <a:off x="556850" y="233253"/>
            <a:ext cx="1303048" cy="1303048"/>
          </a:xfrm>
          <a:prstGeom prst="rect">
            <a:avLst/>
          </a:prstGeom>
          <a:noFill/>
          <a:ln>
            <a:noFill/>
          </a:ln>
        </p:spPr>
      </p:pic>
      <p:sp>
        <p:nvSpPr>
          <p:cNvPr id="18" name="Google Shape;18;p20"/>
          <p:cNvSpPr txBox="1"/>
          <p:nvPr>
            <p:ph type="title"/>
          </p:nvPr>
        </p:nvSpPr>
        <p:spPr>
          <a:xfrm>
            <a:off x="505010" y="2250149"/>
            <a:ext cx="5092485" cy="67377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SzPts val="1400"/>
              <a:buNone/>
              <a:defRPr sz="24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showMasterSp="0">
  <p:cSld name="Titelfolie">
    <p:bg>
      <p:bgPr>
        <a:solidFill>
          <a:schemeClr val="accent1"/>
        </a:solidFill>
      </p:bgPr>
    </p:bg>
    <p:spTree>
      <p:nvGrpSpPr>
        <p:cNvPr id="50" name="Shape 50"/>
        <p:cNvGrpSpPr/>
        <p:nvPr/>
      </p:nvGrpSpPr>
      <p:grpSpPr>
        <a:xfrm>
          <a:off x="0" y="0"/>
          <a:ext cx="0" cy="0"/>
          <a:chOff x="0" y="0"/>
          <a:chExt cx="0" cy="0"/>
        </a:xfrm>
      </p:grpSpPr>
      <p:sp>
        <p:nvSpPr>
          <p:cNvPr id="51" name="Google Shape;51;p19"/>
          <p:cNvSpPr txBox="1"/>
          <p:nvPr>
            <p:ph idx="1" type="body"/>
          </p:nvPr>
        </p:nvSpPr>
        <p:spPr>
          <a:xfrm>
            <a:off x="505010" y="3034854"/>
            <a:ext cx="4656650" cy="855663"/>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SzPts val="1800"/>
              <a:buNone/>
              <a:defRPr sz="2000">
                <a:solidFill>
                  <a:srgbClr val="FFFFFF"/>
                </a:solidFill>
              </a:defRPr>
            </a:lvl1pPr>
            <a:lvl2pPr indent="-228600" lvl="1" marL="914400" algn="l">
              <a:spcBef>
                <a:spcPts val="320"/>
              </a:spcBef>
              <a:spcAft>
                <a:spcPts val="0"/>
              </a:spcAft>
              <a:buSzPts val="1440"/>
              <a:buNone/>
              <a:defRPr sz="1600">
                <a:solidFill>
                  <a:srgbClr val="FFFFFF"/>
                </a:solidFill>
              </a:defRPr>
            </a:lvl2pPr>
            <a:lvl3pPr indent="-228600" lvl="2" marL="1371600" algn="l">
              <a:spcBef>
                <a:spcPts val="320"/>
              </a:spcBef>
              <a:spcAft>
                <a:spcPts val="0"/>
              </a:spcAft>
              <a:buSzPts val="1280"/>
              <a:buNone/>
              <a:defRPr sz="1600">
                <a:solidFill>
                  <a:srgbClr val="FFFFFF"/>
                </a:solidFill>
              </a:defRPr>
            </a:lvl3pPr>
            <a:lvl4pPr indent="-228600" lvl="3" marL="1828800" algn="l">
              <a:spcBef>
                <a:spcPts val="320"/>
              </a:spcBef>
              <a:spcAft>
                <a:spcPts val="0"/>
              </a:spcAft>
              <a:buSzPts val="1600"/>
              <a:buNone/>
              <a:defRPr sz="1600">
                <a:solidFill>
                  <a:srgbClr val="FFFFFF"/>
                </a:solidFill>
              </a:defRPr>
            </a:lvl4pPr>
            <a:lvl5pPr indent="-228600" lvl="4" marL="2286000" algn="l">
              <a:spcBef>
                <a:spcPts val="320"/>
              </a:spcBef>
              <a:spcAft>
                <a:spcPts val="0"/>
              </a:spcAft>
              <a:buSzPts val="1600"/>
              <a:buNone/>
              <a:defRPr sz="1600">
                <a:solidFill>
                  <a:srgbClr val="FFFFFF"/>
                </a:solidFill>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G_Icon_white.ai" id="52" name="Google Shape;52;p19"/>
          <p:cNvPicPr preferRelativeResize="0"/>
          <p:nvPr/>
        </p:nvPicPr>
        <p:blipFill rotWithShape="1">
          <a:blip r:embed="rId2">
            <a:alphaModFix/>
          </a:blip>
          <a:srcRect b="40291" l="15104" r="50853" t="18518"/>
          <a:stretch/>
        </p:blipFill>
        <p:spPr>
          <a:xfrm>
            <a:off x="4893038" y="0"/>
            <a:ext cx="4250962" cy="5143500"/>
          </a:xfrm>
          <a:prstGeom prst="rect">
            <a:avLst/>
          </a:prstGeom>
          <a:noFill/>
          <a:ln>
            <a:noFill/>
          </a:ln>
        </p:spPr>
      </p:pic>
      <p:pic>
        <p:nvPicPr>
          <p:cNvPr descr="G_Logo_slogan_white.ai" id="53" name="Google Shape;53;p19"/>
          <p:cNvPicPr preferRelativeResize="0"/>
          <p:nvPr/>
        </p:nvPicPr>
        <p:blipFill rotWithShape="1">
          <a:blip r:embed="rId3">
            <a:alphaModFix/>
          </a:blip>
          <a:srcRect b="0" l="0" r="0" t="0"/>
          <a:stretch/>
        </p:blipFill>
        <p:spPr>
          <a:xfrm>
            <a:off x="556850" y="233253"/>
            <a:ext cx="1303048" cy="1303048"/>
          </a:xfrm>
          <a:prstGeom prst="rect">
            <a:avLst/>
          </a:prstGeom>
          <a:noFill/>
          <a:ln>
            <a:noFill/>
          </a:ln>
        </p:spPr>
      </p:pic>
      <p:sp>
        <p:nvSpPr>
          <p:cNvPr id="54" name="Google Shape;54;p19"/>
          <p:cNvSpPr txBox="1"/>
          <p:nvPr>
            <p:ph type="title"/>
          </p:nvPr>
        </p:nvSpPr>
        <p:spPr>
          <a:xfrm>
            <a:off x="505010" y="2250149"/>
            <a:ext cx="5092485" cy="67377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SzPts val="1400"/>
              <a:buNone/>
              <a:defRPr sz="24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55" name="Shape 55"/>
        <p:cNvGrpSpPr/>
        <p:nvPr/>
      </p:nvGrpSpPr>
      <p:grpSpPr>
        <a:xfrm>
          <a:off x="0" y="0"/>
          <a:ext cx="0" cy="0"/>
          <a:chOff x="0" y="0"/>
          <a:chExt cx="0" cy="0"/>
        </a:xfrm>
      </p:grpSpPr>
      <p:sp>
        <p:nvSpPr>
          <p:cNvPr id="56" name="Google Shape;56;p29"/>
          <p:cNvSpPr txBox="1"/>
          <p:nvPr>
            <p:ph idx="1" type="body"/>
          </p:nvPr>
        </p:nvSpPr>
        <p:spPr>
          <a:xfrm>
            <a:off x="1003224" y="1615155"/>
            <a:ext cx="7683576" cy="2979468"/>
          </a:xfrm>
          <a:prstGeom prst="rect">
            <a:avLst/>
          </a:prstGeom>
          <a:noFill/>
          <a:ln>
            <a:noFill/>
          </a:ln>
        </p:spPr>
        <p:txBody>
          <a:bodyPr anchorCtr="0" anchor="t" bIns="45700" lIns="91425" spcFirstLastPara="1" rIns="91425" wrap="square" tIns="45700">
            <a:noAutofit/>
          </a:bodyPr>
          <a:lstStyle>
            <a:lvl1pPr indent="-320040" lvl="0" marL="457200" algn="l">
              <a:spcBef>
                <a:spcPts val="320"/>
              </a:spcBef>
              <a:spcAft>
                <a:spcPts val="0"/>
              </a:spcAft>
              <a:buClr>
                <a:schemeClr val="accent1"/>
              </a:buClr>
              <a:buSzPts val="1440"/>
              <a:buChar char="•"/>
              <a:defRPr sz="1600"/>
            </a:lvl1pPr>
            <a:lvl2pPr indent="-320040" lvl="1" marL="914400" algn="l">
              <a:spcBef>
                <a:spcPts val="320"/>
              </a:spcBef>
              <a:spcAft>
                <a:spcPts val="0"/>
              </a:spcAft>
              <a:buClr>
                <a:schemeClr val="accent1"/>
              </a:buClr>
              <a:buSzPts val="1440"/>
              <a:buChar char="-"/>
              <a:defRPr sz="1600"/>
            </a:lvl2pPr>
            <a:lvl3pPr indent="-309880" lvl="2" marL="1371600" algn="l">
              <a:spcBef>
                <a:spcPts val="320"/>
              </a:spcBef>
              <a:spcAft>
                <a:spcPts val="0"/>
              </a:spcAft>
              <a:buClr>
                <a:schemeClr val="accent1"/>
              </a:buClr>
              <a:buSzPts val="1280"/>
              <a:buChar char="•"/>
              <a:defRPr sz="1600"/>
            </a:lvl3pPr>
            <a:lvl4pPr indent="-330200" lvl="3" marL="1828800" algn="l">
              <a:spcBef>
                <a:spcPts val="320"/>
              </a:spcBef>
              <a:spcAft>
                <a:spcPts val="0"/>
              </a:spcAft>
              <a:buClr>
                <a:schemeClr val="accent1"/>
              </a:buClr>
              <a:buSzPts val="1600"/>
              <a:buChar char="✔"/>
              <a:defRPr sz="1600"/>
            </a:lvl4pPr>
            <a:lvl5pPr indent="-330200" lvl="4" marL="2286000" algn="l">
              <a:spcBef>
                <a:spcPts val="320"/>
              </a:spcBef>
              <a:spcAft>
                <a:spcPts val="0"/>
              </a:spcAft>
              <a:buClr>
                <a:schemeClr val="accent1"/>
              </a:buClr>
              <a:buSzPts val="1600"/>
              <a:buChar char="»"/>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7" name="Google Shape;57;p29"/>
          <p:cNvSpPr txBox="1"/>
          <p:nvPr>
            <p:ph type="title"/>
          </p:nvPr>
        </p:nvSpPr>
        <p:spPr>
          <a:xfrm>
            <a:off x="1003224" y="-1"/>
            <a:ext cx="7683576" cy="936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9"/>
          <p:cNvSpPr txBox="1"/>
          <p:nvPr>
            <p:ph idx="2" type="body"/>
          </p:nvPr>
        </p:nvSpPr>
        <p:spPr>
          <a:xfrm>
            <a:off x="1003300" y="1050925"/>
            <a:ext cx="7683500" cy="487318"/>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620"/>
              <a:buNone/>
              <a:defRPr sz="1800"/>
            </a:lvl1pPr>
            <a:lvl2pPr indent="-331469" lvl="1" marL="914400" algn="l">
              <a:spcBef>
                <a:spcPts val="360"/>
              </a:spcBef>
              <a:spcAft>
                <a:spcPts val="0"/>
              </a:spcAft>
              <a:buSzPts val="1620"/>
              <a:buChar char="-"/>
              <a:defRPr/>
            </a:lvl2pPr>
            <a:lvl3pPr indent="-320039" lvl="2" marL="1371600" algn="l">
              <a:spcBef>
                <a:spcPts val="360"/>
              </a:spcBef>
              <a:spcAft>
                <a:spcPts val="0"/>
              </a:spcAft>
              <a:buSzPts val="144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p:cSld name="Zwei Inhalte">
    <p:spTree>
      <p:nvGrpSpPr>
        <p:cNvPr id="59" name="Shape 59"/>
        <p:cNvGrpSpPr/>
        <p:nvPr/>
      </p:nvGrpSpPr>
      <p:grpSpPr>
        <a:xfrm>
          <a:off x="0" y="0"/>
          <a:ext cx="0" cy="0"/>
          <a:chOff x="0" y="0"/>
          <a:chExt cx="0" cy="0"/>
        </a:xfrm>
      </p:grpSpPr>
      <p:sp>
        <p:nvSpPr>
          <p:cNvPr id="60" name="Google Shape;60;p30"/>
          <p:cNvSpPr txBox="1"/>
          <p:nvPr>
            <p:ph idx="1" type="body"/>
          </p:nvPr>
        </p:nvSpPr>
        <p:spPr>
          <a:xfrm>
            <a:off x="511265" y="1212319"/>
            <a:ext cx="4038600" cy="3351213"/>
          </a:xfrm>
          <a:prstGeom prst="rect">
            <a:avLst/>
          </a:prstGeom>
          <a:noFill/>
          <a:ln>
            <a:noFill/>
          </a:ln>
        </p:spPr>
        <p:txBody>
          <a:bodyPr anchorCtr="0" anchor="t" bIns="45700" lIns="91425" spcFirstLastPara="1" rIns="91425" wrap="square" tIns="45700">
            <a:noAutofit/>
          </a:bodyPr>
          <a:lstStyle>
            <a:lvl1pPr indent="-320040" lvl="0" marL="457200" algn="l">
              <a:spcBef>
                <a:spcPts val="320"/>
              </a:spcBef>
              <a:spcAft>
                <a:spcPts val="0"/>
              </a:spcAft>
              <a:buClr>
                <a:schemeClr val="accent1"/>
              </a:buClr>
              <a:buSzPts val="1440"/>
              <a:buChar char="•"/>
              <a:defRPr sz="1600"/>
            </a:lvl1pPr>
            <a:lvl2pPr indent="-320040" lvl="1" marL="914400" algn="l">
              <a:spcBef>
                <a:spcPts val="320"/>
              </a:spcBef>
              <a:spcAft>
                <a:spcPts val="0"/>
              </a:spcAft>
              <a:buClr>
                <a:schemeClr val="accent1"/>
              </a:buClr>
              <a:buSzPts val="1440"/>
              <a:buChar char="-"/>
              <a:defRPr sz="1600"/>
            </a:lvl2pPr>
            <a:lvl3pPr indent="-309880" lvl="2" marL="1371600" algn="l">
              <a:spcBef>
                <a:spcPts val="320"/>
              </a:spcBef>
              <a:spcAft>
                <a:spcPts val="0"/>
              </a:spcAft>
              <a:buClr>
                <a:schemeClr val="accent1"/>
              </a:buClr>
              <a:buSzPts val="1280"/>
              <a:buChar char="•"/>
              <a:defRPr sz="1600"/>
            </a:lvl3pPr>
            <a:lvl4pPr indent="-330200" lvl="3" marL="1828800" algn="l">
              <a:spcBef>
                <a:spcPts val="320"/>
              </a:spcBef>
              <a:spcAft>
                <a:spcPts val="0"/>
              </a:spcAft>
              <a:buClr>
                <a:schemeClr val="accent1"/>
              </a:buClr>
              <a:buSzPts val="1600"/>
              <a:buChar char="✔"/>
              <a:defRPr sz="1600"/>
            </a:lvl4pPr>
            <a:lvl5pPr indent="-330200" lvl="4" marL="2286000" algn="l">
              <a:spcBef>
                <a:spcPts val="320"/>
              </a:spcBef>
              <a:spcAft>
                <a:spcPts val="0"/>
              </a:spcAft>
              <a:buClr>
                <a:schemeClr val="accent1"/>
              </a:buClr>
              <a:buSzPts val="1600"/>
              <a:buChar char="»"/>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1" name="Google Shape;61;p30"/>
          <p:cNvSpPr txBox="1"/>
          <p:nvPr>
            <p:ph idx="2" type="body"/>
          </p:nvPr>
        </p:nvSpPr>
        <p:spPr>
          <a:xfrm>
            <a:off x="4648200" y="1205969"/>
            <a:ext cx="4038600" cy="3351213"/>
          </a:xfrm>
          <a:prstGeom prst="rect">
            <a:avLst/>
          </a:prstGeom>
          <a:noFill/>
          <a:ln>
            <a:noFill/>
          </a:ln>
        </p:spPr>
        <p:txBody>
          <a:bodyPr anchorCtr="0" anchor="t" bIns="45700" lIns="91425" spcFirstLastPara="1" rIns="91425" wrap="square" tIns="45700">
            <a:noAutofit/>
          </a:bodyPr>
          <a:lstStyle>
            <a:lvl1pPr indent="-320040" lvl="0" marL="457200" algn="l">
              <a:spcBef>
                <a:spcPts val="320"/>
              </a:spcBef>
              <a:spcAft>
                <a:spcPts val="0"/>
              </a:spcAft>
              <a:buClr>
                <a:schemeClr val="accent1"/>
              </a:buClr>
              <a:buSzPts val="1440"/>
              <a:buChar char="•"/>
              <a:defRPr sz="1600"/>
            </a:lvl1pPr>
            <a:lvl2pPr indent="-320040" lvl="1" marL="914400" algn="l">
              <a:spcBef>
                <a:spcPts val="320"/>
              </a:spcBef>
              <a:spcAft>
                <a:spcPts val="0"/>
              </a:spcAft>
              <a:buClr>
                <a:schemeClr val="accent1"/>
              </a:buClr>
              <a:buSzPts val="1440"/>
              <a:buChar char="-"/>
              <a:defRPr sz="1600"/>
            </a:lvl2pPr>
            <a:lvl3pPr indent="-309880" lvl="2" marL="1371600" algn="l">
              <a:spcBef>
                <a:spcPts val="320"/>
              </a:spcBef>
              <a:spcAft>
                <a:spcPts val="0"/>
              </a:spcAft>
              <a:buClr>
                <a:schemeClr val="accent1"/>
              </a:buClr>
              <a:buSzPts val="1280"/>
              <a:buChar char="•"/>
              <a:defRPr sz="1600"/>
            </a:lvl3pPr>
            <a:lvl4pPr indent="-330200" lvl="3" marL="1828800" algn="l">
              <a:spcBef>
                <a:spcPts val="320"/>
              </a:spcBef>
              <a:spcAft>
                <a:spcPts val="0"/>
              </a:spcAft>
              <a:buClr>
                <a:schemeClr val="accent1"/>
              </a:buClr>
              <a:buSzPts val="1600"/>
              <a:buChar char="✔"/>
              <a:defRPr sz="1600"/>
            </a:lvl4pPr>
            <a:lvl5pPr indent="-330200" lvl="4" marL="2286000" algn="l">
              <a:spcBef>
                <a:spcPts val="320"/>
              </a:spcBef>
              <a:spcAft>
                <a:spcPts val="0"/>
              </a:spcAft>
              <a:buClr>
                <a:schemeClr val="accent1"/>
              </a:buClr>
              <a:buSzPts val="1600"/>
              <a:buChar char="»"/>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2" name="Google Shape;62;p30"/>
          <p:cNvSpPr txBox="1"/>
          <p:nvPr>
            <p:ph type="title"/>
          </p:nvPr>
        </p:nvSpPr>
        <p:spPr>
          <a:xfrm>
            <a:off x="1003224" y="-1"/>
            <a:ext cx="7683576" cy="936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63" name="Shape 63"/>
        <p:cNvGrpSpPr/>
        <p:nvPr/>
      </p:nvGrpSpPr>
      <p:grpSpPr>
        <a:xfrm>
          <a:off x="0" y="0"/>
          <a:ext cx="0" cy="0"/>
          <a:chOff x="0" y="0"/>
          <a:chExt cx="0" cy="0"/>
        </a:xfrm>
      </p:grpSpPr>
      <p:sp>
        <p:nvSpPr>
          <p:cNvPr id="64" name="Google Shape;64;p31"/>
          <p:cNvSpPr txBox="1"/>
          <p:nvPr>
            <p:ph idx="1" type="body"/>
          </p:nvPr>
        </p:nvSpPr>
        <p:spPr>
          <a:xfrm>
            <a:off x="1003224" y="1151334"/>
            <a:ext cx="3816000" cy="795999"/>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620"/>
              <a:buNone/>
              <a:defRPr b="1" sz="1800"/>
            </a:lvl1pPr>
            <a:lvl2pPr indent="-228600" lvl="1" marL="914400" algn="l">
              <a:spcBef>
                <a:spcPts val="400"/>
              </a:spcBef>
              <a:spcAft>
                <a:spcPts val="0"/>
              </a:spcAft>
              <a:buSzPts val="1800"/>
              <a:buNone/>
              <a:defRPr b="1" sz="2000"/>
            </a:lvl2pPr>
            <a:lvl3pPr indent="-228600" lvl="2" marL="1371600" algn="l">
              <a:spcBef>
                <a:spcPts val="360"/>
              </a:spcBef>
              <a:spcAft>
                <a:spcPts val="0"/>
              </a:spcAft>
              <a:buSzPts val="144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5" name="Google Shape;65;p31"/>
          <p:cNvSpPr txBox="1"/>
          <p:nvPr>
            <p:ph idx="2" type="body"/>
          </p:nvPr>
        </p:nvSpPr>
        <p:spPr>
          <a:xfrm>
            <a:off x="1003224" y="1947332"/>
            <a:ext cx="3816000" cy="2647289"/>
          </a:xfrm>
          <a:prstGeom prst="rect">
            <a:avLst/>
          </a:prstGeom>
          <a:noFill/>
          <a:ln>
            <a:noFill/>
          </a:ln>
        </p:spPr>
        <p:txBody>
          <a:bodyPr anchorCtr="0" anchor="t" bIns="45700" lIns="91425" spcFirstLastPara="1" rIns="91425" wrap="square" tIns="45700">
            <a:noAutofit/>
          </a:bodyPr>
          <a:lstStyle>
            <a:lvl1pPr indent="-320040" lvl="0" marL="457200" algn="l">
              <a:spcBef>
                <a:spcPts val="320"/>
              </a:spcBef>
              <a:spcAft>
                <a:spcPts val="0"/>
              </a:spcAft>
              <a:buClr>
                <a:schemeClr val="accent1"/>
              </a:buClr>
              <a:buSzPts val="1440"/>
              <a:buChar char="•"/>
              <a:defRPr sz="1600"/>
            </a:lvl1pPr>
            <a:lvl2pPr indent="-320040" lvl="1" marL="914400" algn="l">
              <a:spcBef>
                <a:spcPts val="320"/>
              </a:spcBef>
              <a:spcAft>
                <a:spcPts val="0"/>
              </a:spcAft>
              <a:buClr>
                <a:schemeClr val="accent1"/>
              </a:buClr>
              <a:buSzPts val="1440"/>
              <a:buChar char="-"/>
              <a:defRPr sz="1600"/>
            </a:lvl2pPr>
            <a:lvl3pPr indent="-309880" lvl="2" marL="1371600" algn="l">
              <a:spcBef>
                <a:spcPts val="320"/>
              </a:spcBef>
              <a:spcAft>
                <a:spcPts val="0"/>
              </a:spcAft>
              <a:buClr>
                <a:schemeClr val="accent1"/>
              </a:buClr>
              <a:buSzPts val="1280"/>
              <a:buChar char="•"/>
              <a:defRPr sz="1600"/>
            </a:lvl3pPr>
            <a:lvl4pPr indent="-330200" lvl="3" marL="1828800" algn="l">
              <a:spcBef>
                <a:spcPts val="320"/>
              </a:spcBef>
              <a:spcAft>
                <a:spcPts val="0"/>
              </a:spcAft>
              <a:buClr>
                <a:schemeClr val="accent1"/>
              </a:buClr>
              <a:buSzPts val="1600"/>
              <a:buChar char="✔"/>
              <a:defRPr sz="1600"/>
            </a:lvl4pPr>
            <a:lvl5pPr indent="-330200" lvl="4" marL="2286000" algn="l">
              <a:spcBef>
                <a:spcPts val="320"/>
              </a:spcBef>
              <a:spcAft>
                <a:spcPts val="0"/>
              </a:spcAft>
              <a:buClr>
                <a:schemeClr val="accent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6" name="Google Shape;66;p31"/>
          <p:cNvSpPr txBox="1"/>
          <p:nvPr>
            <p:ph idx="3" type="body"/>
          </p:nvPr>
        </p:nvSpPr>
        <p:spPr>
          <a:xfrm>
            <a:off x="4870800" y="1151334"/>
            <a:ext cx="3816000" cy="795999"/>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620"/>
              <a:buNone/>
              <a:defRPr b="1" sz="1800"/>
            </a:lvl1pPr>
            <a:lvl2pPr indent="-228600" lvl="1" marL="914400" algn="l">
              <a:spcBef>
                <a:spcPts val="400"/>
              </a:spcBef>
              <a:spcAft>
                <a:spcPts val="0"/>
              </a:spcAft>
              <a:buSzPts val="1800"/>
              <a:buNone/>
              <a:defRPr b="1" sz="2000"/>
            </a:lvl2pPr>
            <a:lvl3pPr indent="-228600" lvl="2" marL="1371600" algn="l">
              <a:spcBef>
                <a:spcPts val="360"/>
              </a:spcBef>
              <a:spcAft>
                <a:spcPts val="0"/>
              </a:spcAft>
              <a:buSzPts val="144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7" name="Google Shape;67;p31"/>
          <p:cNvSpPr txBox="1"/>
          <p:nvPr>
            <p:ph idx="4" type="body"/>
          </p:nvPr>
        </p:nvSpPr>
        <p:spPr>
          <a:xfrm>
            <a:off x="4870800" y="1947332"/>
            <a:ext cx="3816000" cy="2647289"/>
          </a:xfrm>
          <a:prstGeom prst="rect">
            <a:avLst/>
          </a:prstGeom>
          <a:noFill/>
          <a:ln>
            <a:noFill/>
          </a:ln>
        </p:spPr>
        <p:txBody>
          <a:bodyPr anchorCtr="0" anchor="t" bIns="45700" lIns="91425" spcFirstLastPara="1" rIns="91425" wrap="square" tIns="45700">
            <a:noAutofit/>
          </a:bodyPr>
          <a:lstStyle>
            <a:lvl1pPr indent="-320040" lvl="0" marL="457200" algn="l">
              <a:spcBef>
                <a:spcPts val="320"/>
              </a:spcBef>
              <a:spcAft>
                <a:spcPts val="0"/>
              </a:spcAft>
              <a:buClr>
                <a:schemeClr val="accent1"/>
              </a:buClr>
              <a:buSzPts val="1440"/>
              <a:buChar char="•"/>
              <a:defRPr sz="1600"/>
            </a:lvl1pPr>
            <a:lvl2pPr indent="-320040" lvl="1" marL="914400" algn="l">
              <a:spcBef>
                <a:spcPts val="320"/>
              </a:spcBef>
              <a:spcAft>
                <a:spcPts val="0"/>
              </a:spcAft>
              <a:buClr>
                <a:schemeClr val="accent1"/>
              </a:buClr>
              <a:buSzPts val="1440"/>
              <a:buChar char="-"/>
              <a:defRPr sz="1600"/>
            </a:lvl2pPr>
            <a:lvl3pPr indent="-309880" lvl="2" marL="1371600" algn="l">
              <a:spcBef>
                <a:spcPts val="320"/>
              </a:spcBef>
              <a:spcAft>
                <a:spcPts val="0"/>
              </a:spcAft>
              <a:buClr>
                <a:schemeClr val="accent1"/>
              </a:buClr>
              <a:buSzPts val="1280"/>
              <a:buChar char="•"/>
              <a:defRPr sz="1600"/>
            </a:lvl3pPr>
            <a:lvl4pPr indent="-330200" lvl="3" marL="1828800" algn="l">
              <a:spcBef>
                <a:spcPts val="320"/>
              </a:spcBef>
              <a:spcAft>
                <a:spcPts val="0"/>
              </a:spcAft>
              <a:buClr>
                <a:schemeClr val="accent1"/>
              </a:buClr>
              <a:buSzPts val="1600"/>
              <a:buChar char="✔"/>
              <a:defRPr sz="1600"/>
            </a:lvl4pPr>
            <a:lvl5pPr indent="-330200" lvl="4" marL="2286000" algn="l">
              <a:spcBef>
                <a:spcPts val="320"/>
              </a:spcBef>
              <a:spcAft>
                <a:spcPts val="0"/>
              </a:spcAft>
              <a:buClr>
                <a:schemeClr val="accent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8" name="Google Shape;68;p31"/>
          <p:cNvSpPr txBox="1"/>
          <p:nvPr>
            <p:ph type="title"/>
          </p:nvPr>
        </p:nvSpPr>
        <p:spPr>
          <a:xfrm>
            <a:off x="1003224" y="-1"/>
            <a:ext cx="7683576" cy="936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enutzerdefiniertes Layout">
  <p:cSld name="1_Benutzerdefiniertes Layout">
    <p:spTree>
      <p:nvGrpSpPr>
        <p:cNvPr id="69" name="Shape 69"/>
        <p:cNvGrpSpPr/>
        <p:nvPr/>
      </p:nvGrpSpPr>
      <p:grpSpPr>
        <a:xfrm>
          <a:off x="0" y="0"/>
          <a:ext cx="0" cy="0"/>
          <a:chOff x="0" y="0"/>
          <a:chExt cx="0" cy="0"/>
        </a:xfrm>
      </p:grpSpPr>
      <p:sp>
        <p:nvSpPr>
          <p:cNvPr id="70" name="Google Shape;70;p32"/>
          <p:cNvSpPr txBox="1"/>
          <p:nvPr>
            <p:ph type="title"/>
          </p:nvPr>
        </p:nvSpPr>
        <p:spPr>
          <a:xfrm>
            <a:off x="1003224" y="-1"/>
            <a:ext cx="7683576" cy="936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2"/>
          <p:cNvSpPr/>
          <p:nvPr/>
        </p:nvSpPr>
        <p:spPr>
          <a:xfrm rot="-1500000">
            <a:off x="1240094" y="1248310"/>
            <a:ext cx="6431568" cy="2646878"/>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None/>
            </a:pPr>
            <a:r>
              <a:rPr b="1" lang="en-US" sz="16600" cap="none">
                <a:solidFill>
                  <a:schemeClr val="lt1"/>
                </a:solidFill>
                <a:latin typeface="Century Gothic"/>
                <a:ea typeface="Century Gothic"/>
                <a:cs typeface="Century Gothic"/>
                <a:sym typeface="Century Gothic"/>
              </a:rPr>
              <a:t>DRAFT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72" name="Shape 72"/>
        <p:cNvGrpSpPr/>
        <p:nvPr/>
      </p:nvGrpSpPr>
      <p:grpSpPr>
        <a:xfrm>
          <a:off x="0" y="0"/>
          <a:ext cx="0" cy="0"/>
          <a:chOff x="0" y="0"/>
          <a:chExt cx="0" cy="0"/>
        </a:xfrm>
      </p:grpSpPr>
      <p:sp>
        <p:nvSpPr>
          <p:cNvPr id="73" name="Google Shape;73;p33"/>
          <p:cNvSpPr txBox="1"/>
          <p:nvPr>
            <p:ph idx="1" type="body"/>
          </p:nvPr>
        </p:nvSpPr>
        <p:spPr>
          <a:xfrm>
            <a:off x="1003224" y="1151334"/>
            <a:ext cx="3816000" cy="795999"/>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620"/>
              <a:buNone/>
              <a:defRPr b="1" sz="1800"/>
            </a:lvl1pPr>
            <a:lvl2pPr indent="-228600" lvl="1" marL="914400" algn="l">
              <a:spcBef>
                <a:spcPts val="400"/>
              </a:spcBef>
              <a:spcAft>
                <a:spcPts val="0"/>
              </a:spcAft>
              <a:buSzPts val="1800"/>
              <a:buNone/>
              <a:defRPr b="1" sz="2000"/>
            </a:lvl2pPr>
            <a:lvl3pPr indent="-228600" lvl="2" marL="1371600" algn="l">
              <a:spcBef>
                <a:spcPts val="360"/>
              </a:spcBef>
              <a:spcAft>
                <a:spcPts val="0"/>
              </a:spcAft>
              <a:buSzPts val="144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4" name="Google Shape;74;p33"/>
          <p:cNvSpPr txBox="1"/>
          <p:nvPr>
            <p:ph idx="2" type="body"/>
          </p:nvPr>
        </p:nvSpPr>
        <p:spPr>
          <a:xfrm>
            <a:off x="1003224" y="1947332"/>
            <a:ext cx="3816000" cy="2647289"/>
          </a:xfrm>
          <a:prstGeom prst="rect">
            <a:avLst/>
          </a:prstGeom>
          <a:noFill/>
          <a:ln>
            <a:noFill/>
          </a:ln>
        </p:spPr>
        <p:txBody>
          <a:bodyPr anchorCtr="0" anchor="t" bIns="45700" lIns="91425" spcFirstLastPara="1" rIns="91425" wrap="square" tIns="45700">
            <a:noAutofit/>
          </a:bodyPr>
          <a:lstStyle>
            <a:lvl1pPr indent="-320040" lvl="0" marL="457200" algn="l">
              <a:spcBef>
                <a:spcPts val="320"/>
              </a:spcBef>
              <a:spcAft>
                <a:spcPts val="0"/>
              </a:spcAft>
              <a:buClr>
                <a:schemeClr val="accent1"/>
              </a:buClr>
              <a:buSzPts val="1440"/>
              <a:buChar char="•"/>
              <a:defRPr sz="1600"/>
            </a:lvl1pPr>
            <a:lvl2pPr indent="-320040" lvl="1" marL="914400" algn="l">
              <a:spcBef>
                <a:spcPts val="320"/>
              </a:spcBef>
              <a:spcAft>
                <a:spcPts val="0"/>
              </a:spcAft>
              <a:buClr>
                <a:schemeClr val="accent1"/>
              </a:buClr>
              <a:buSzPts val="1440"/>
              <a:buChar char="-"/>
              <a:defRPr sz="1600"/>
            </a:lvl2pPr>
            <a:lvl3pPr indent="-309880" lvl="2" marL="1371600" algn="l">
              <a:spcBef>
                <a:spcPts val="320"/>
              </a:spcBef>
              <a:spcAft>
                <a:spcPts val="0"/>
              </a:spcAft>
              <a:buClr>
                <a:schemeClr val="accent1"/>
              </a:buClr>
              <a:buSzPts val="1280"/>
              <a:buChar char="•"/>
              <a:defRPr sz="1600"/>
            </a:lvl3pPr>
            <a:lvl4pPr indent="-330200" lvl="3" marL="1828800" algn="l">
              <a:spcBef>
                <a:spcPts val="320"/>
              </a:spcBef>
              <a:spcAft>
                <a:spcPts val="0"/>
              </a:spcAft>
              <a:buClr>
                <a:schemeClr val="accent1"/>
              </a:buClr>
              <a:buSzPts val="1600"/>
              <a:buChar char="✔"/>
              <a:defRPr sz="1600"/>
            </a:lvl4pPr>
            <a:lvl5pPr indent="-330200" lvl="4" marL="2286000" algn="l">
              <a:spcBef>
                <a:spcPts val="320"/>
              </a:spcBef>
              <a:spcAft>
                <a:spcPts val="0"/>
              </a:spcAft>
              <a:buClr>
                <a:schemeClr val="accent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5" name="Google Shape;75;p33"/>
          <p:cNvSpPr txBox="1"/>
          <p:nvPr>
            <p:ph idx="3" type="body"/>
          </p:nvPr>
        </p:nvSpPr>
        <p:spPr>
          <a:xfrm>
            <a:off x="4870800" y="1151334"/>
            <a:ext cx="3816000" cy="795999"/>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620"/>
              <a:buNone/>
              <a:defRPr b="1" sz="1800"/>
            </a:lvl1pPr>
            <a:lvl2pPr indent="-228600" lvl="1" marL="914400" algn="l">
              <a:spcBef>
                <a:spcPts val="400"/>
              </a:spcBef>
              <a:spcAft>
                <a:spcPts val="0"/>
              </a:spcAft>
              <a:buSzPts val="1800"/>
              <a:buNone/>
              <a:defRPr b="1" sz="2000"/>
            </a:lvl2pPr>
            <a:lvl3pPr indent="-228600" lvl="2" marL="1371600" algn="l">
              <a:spcBef>
                <a:spcPts val="360"/>
              </a:spcBef>
              <a:spcAft>
                <a:spcPts val="0"/>
              </a:spcAft>
              <a:buSzPts val="144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6" name="Google Shape;76;p33"/>
          <p:cNvSpPr txBox="1"/>
          <p:nvPr>
            <p:ph idx="4" type="body"/>
          </p:nvPr>
        </p:nvSpPr>
        <p:spPr>
          <a:xfrm>
            <a:off x="4870800" y="1947332"/>
            <a:ext cx="3816000" cy="2647289"/>
          </a:xfrm>
          <a:prstGeom prst="rect">
            <a:avLst/>
          </a:prstGeom>
          <a:noFill/>
          <a:ln>
            <a:noFill/>
          </a:ln>
        </p:spPr>
        <p:txBody>
          <a:bodyPr anchorCtr="0" anchor="t" bIns="45700" lIns="91425" spcFirstLastPara="1" rIns="91425" wrap="square" tIns="45700">
            <a:noAutofit/>
          </a:bodyPr>
          <a:lstStyle>
            <a:lvl1pPr indent="-320040" lvl="0" marL="457200" algn="l">
              <a:spcBef>
                <a:spcPts val="320"/>
              </a:spcBef>
              <a:spcAft>
                <a:spcPts val="0"/>
              </a:spcAft>
              <a:buClr>
                <a:schemeClr val="accent1"/>
              </a:buClr>
              <a:buSzPts val="1440"/>
              <a:buChar char="•"/>
              <a:defRPr sz="1600"/>
            </a:lvl1pPr>
            <a:lvl2pPr indent="-320040" lvl="1" marL="914400" algn="l">
              <a:spcBef>
                <a:spcPts val="320"/>
              </a:spcBef>
              <a:spcAft>
                <a:spcPts val="0"/>
              </a:spcAft>
              <a:buClr>
                <a:schemeClr val="accent1"/>
              </a:buClr>
              <a:buSzPts val="1440"/>
              <a:buChar char="-"/>
              <a:defRPr sz="1600"/>
            </a:lvl2pPr>
            <a:lvl3pPr indent="-309880" lvl="2" marL="1371600" algn="l">
              <a:spcBef>
                <a:spcPts val="320"/>
              </a:spcBef>
              <a:spcAft>
                <a:spcPts val="0"/>
              </a:spcAft>
              <a:buClr>
                <a:schemeClr val="accent1"/>
              </a:buClr>
              <a:buSzPts val="1280"/>
              <a:buChar char="•"/>
              <a:defRPr sz="1600"/>
            </a:lvl3pPr>
            <a:lvl4pPr indent="-330200" lvl="3" marL="1828800" algn="l">
              <a:spcBef>
                <a:spcPts val="320"/>
              </a:spcBef>
              <a:spcAft>
                <a:spcPts val="0"/>
              </a:spcAft>
              <a:buClr>
                <a:schemeClr val="accent1"/>
              </a:buClr>
              <a:buSzPts val="1600"/>
              <a:buChar char="✔"/>
              <a:defRPr sz="1600"/>
            </a:lvl4pPr>
            <a:lvl5pPr indent="-330200" lvl="4" marL="2286000" algn="l">
              <a:spcBef>
                <a:spcPts val="320"/>
              </a:spcBef>
              <a:spcAft>
                <a:spcPts val="0"/>
              </a:spcAft>
              <a:buClr>
                <a:schemeClr val="accent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7" name="Google Shape;77;p33"/>
          <p:cNvSpPr txBox="1"/>
          <p:nvPr>
            <p:ph type="title"/>
          </p:nvPr>
        </p:nvSpPr>
        <p:spPr>
          <a:xfrm>
            <a:off x="1003224" y="-1"/>
            <a:ext cx="7683576" cy="936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showMasterSp="0">
  <p:cSld name="6_Custom Layout">
    <p:spTree>
      <p:nvGrpSpPr>
        <p:cNvPr id="78" name="Shape 78"/>
        <p:cNvGrpSpPr/>
        <p:nvPr/>
      </p:nvGrpSpPr>
      <p:grpSpPr>
        <a:xfrm>
          <a:off x="0" y="0"/>
          <a:ext cx="0" cy="0"/>
          <a:chOff x="0" y="0"/>
          <a:chExt cx="0" cy="0"/>
        </a:xfrm>
      </p:grpSpPr>
      <p:pic>
        <p:nvPicPr>
          <p:cNvPr descr="G_Icon_white.png" id="79" name="Google Shape;79;p34"/>
          <p:cNvPicPr preferRelativeResize="0"/>
          <p:nvPr/>
        </p:nvPicPr>
        <p:blipFill rotWithShape="1">
          <a:blip r:embed="rId2">
            <a:alphaModFix/>
          </a:blip>
          <a:srcRect b="0" l="0" r="0" t="0"/>
          <a:stretch/>
        </p:blipFill>
        <p:spPr>
          <a:xfrm>
            <a:off x="8218488" y="82550"/>
            <a:ext cx="811212" cy="833438"/>
          </a:xfrm>
          <a:prstGeom prst="rect">
            <a:avLst/>
          </a:prstGeom>
          <a:noFill/>
          <a:ln>
            <a:noFill/>
          </a:ln>
        </p:spPr>
      </p:pic>
      <p:sp>
        <p:nvSpPr>
          <p:cNvPr id="80" name="Google Shape;80;p34"/>
          <p:cNvSpPr/>
          <p:nvPr>
            <p:ph idx="2" type="pic"/>
          </p:nvPr>
        </p:nvSpPr>
        <p:spPr>
          <a:xfrm>
            <a:off x="0" y="0"/>
            <a:ext cx="9144000" cy="51435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81" name="Shape 81"/>
        <p:cNvGrpSpPr/>
        <p:nvPr/>
      </p:nvGrpSpPr>
      <p:grpSpPr>
        <a:xfrm>
          <a:off x="0" y="0"/>
          <a:ext cx="0" cy="0"/>
          <a:chOff x="0" y="0"/>
          <a:chExt cx="0" cy="0"/>
        </a:xfrm>
      </p:grpSpPr>
      <p:sp>
        <p:nvSpPr>
          <p:cNvPr id="82" name="Google Shape;82;p35"/>
          <p:cNvSpPr txBox="1"/>
          <p:nvPr>
            <p:ph idx="1" type="body"/>
          </p:nvPr>
        </p:nvSpPr>
        <p:spPr>
          <a:xfrm>
            <a:off x="1003224" y="1615155"/>
            <a:ext cx="7683576" cy="2979468"/>
          </a:xfrm>
          <a:prstGeom prst="rect">
            <a:avLst/>
          </a:prstGeom>
          <a:noFill/>
          <a:ln>
            <a:noFill/>
          </a:ln>
        </p:spPr>
        <p:txBody>
          <a:bodyPr anchorCtr="0" anchor="t" bIns="45700" lIns="91425" spcFirstLastPara="1" rIns="91425" wrap="square" tIns="45700">
            <a:noAutofit/>
          </a:bodyPr>
          <a:lstStyle>
            <a:lvl1pPr indent="-320040" lvl="0" marL="457200" algn="l">
              <a:spcBef>
                <a:spcPts val="320"/>
              </a:spcBef>
              <a:spcAft>
                <a:spcPts val="0"/>
              </a:spcAft>
              <a:buClr>
                <a:schemeClr val="accent1"/>
              </a:buClr>
              <a:buSzPts val="1440"/>
              <a:buChar char="•"/>
              <a:defRPr sz="1600"/>
            </a:lvl1pPr>
            <a:lvl2pPr indent="-320040" lvl="1" marL="914400" algn="l">
              <a:spcBef>
                <a:spcPts val="320"/>
              </a:spcBef>
              <a:spcAft>
                <a:spcPts val="0"/>
              </a:spcAft>
              <a:buClr>
                <a:schemeClr val="accent1"/>
              </a:buClr>
              <a:buSzPts val="1440"/>
              <a:buChar char="-"/>
              <a:defRPr sz="1600"/>
            </a:lvl2pPr>
            <a:lvl3pPr indent="-309880" lvl="2" marL="1371600" algn="l">
              <a:spcBef>
                <a:spcPts val="320"/>
              </a:spcBef>
              <a:spcAft>
                <a:spcPts val="0"/>
              </a:spcAft>
              <a:buClr>
                <a:schemeClr val="accent1"/>
              </a:buClr>
              <a:buSzPts val="1280"/>
              <a:buChar char="•"/>
              <a:defRPr sz="1600"/>
            </a:lvl3pPr>
            <a:lvl4pPr indent="-330200" lvl="3" marL="1828800" algn="l">
              <a:spcBef>
                <a:spcPts val="320"/>
              </a:spcBef>
              <a:spcAft>
                <a:spcPts val="0"/>
              </a:spcAft>
              <a:buClr>
                <a:schemeClr val="accent1"/>
              </a:buClr>
              <a:buSzPts val="1600"/>
              <a:buChar char="✔"/>
              <a:defRPr sz="1600"/>
            </a:lvl4pPr>
            <a:lvl5pPr indent="-330200" lvl="4" marL="2286000" algn="l">
              <a:spcBef>
                <a:spcPts val="320"/>
              </a:spcBef>
              <a:spcAft>
                <a:spcPts val="0"/>
              </a:spcAft>
              <a:buClr>
                <a:schemeClr val="accent1"/>
              </a:buClr>
              <a:buSzPts val="1600"/>
              <a:buChar char="»"/>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3" name="Google Shape;83;p35"/>
          <p:cNvSpPr txBox="1"/>
          <p:nvPr>
            <p:ph type="title"/>
          </p:nvPr>
        </p:nvSpPr>
        <p:spPr>
          <a:xfrm>
            <a:off x="1003224" y="-1"/>
            <a:ext cx="7683576" cy="936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5"/>
          <p:cNvSpPr txBox="1"/>
          <p:nvPr>
            <p:ph idx="2" type="body"/>
          </p:nvPr>
        </p:nvSpPr>
        <p:spPr>
          <a:xfrm>
            <a:off x="1003300" y="1050925"/>
            <a:ext cx="7683500" cy="487318"/>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620"/>
              <a:buNone/>
              <a:defRPr sz="1800"/>
            </a:lvl1pPr>
            <a:lvl2pPr indent="-331469" lvl="1" marL="914400" algn="l">
              <a:spcBef>
                <a:spcPts val="360"/>
              </a:spcBef>
              <a:spcAft>
                <a:spcPts val="0"/>
              </a:spcAft>
              <a:buSzPts val="1620"/>
              <a:buChar char="-"/>
              <a:defRPr/>
            </a:lvl2pPr>
            <a:lvl3pPr indent="-320039" lvl="2" marL="1371600" algn="l">
              <a:spcBef>
                <a:spcPts val="360"/>
              </a:spcBef>
              <a:spcAft>
                <a:spcPts val="0"/>
              </a:spcAft>
              <a:buSzPts val="144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Zwei Inhalte">
  <p:cSld name="1_Zwei Inhalte">
    <p:spTree>
      <p:nvGrpSpPr>
        <p:cNvPr id="85" name="Shape 85"/>
        <p:cNvGrpSpPr/>
        <p:nvPr/>
      </p:nvGrpSpPr>
      <p:grpSpPr>
        <a:xfrm>
          <a:off x="0" y="0"/>
          <a:ext cx="0" cy="0"/>
          <a:chOff x="0" y="0"/>
          <a:chExt cx="0" cy="0"/>
        </a:xfrm>
      </p:grpSpPr>
      <p:sp>
        <p:nvSpPr>
          <p:cNvPr id="86" name="Google Shape;86;p36"/>
          <p:cNvSpPr txBox="1"/>
          <p:nvPr>
            <p:ph idx="1" type="body"/>
          </p:nvPr>
        </p:nvSpPr>
        <p:spPr>
          <a:xfrm>
            <a:off x="511265" y="1212319"/>
            <a:ext cx="4038600" cy="3351213"/>
          </a:xfrm>
          <a:prstGeom prst="rect">
            <a:avLst/>
          </a:prstGeom>
          <a:noFill/>
          <a:ln>
            <a:noFill/>
          </a:ln>
        </p:spPr>
        <p:txBody>
          <a:bodyPr anchorCtr="0" anchor="t" bIns="45700" lIns="91425" spcFirstLastPara="1" rIns="91425" wrap="square" tIns="45700">
            <a:noAutofit/>
          </a:bodyPr>
          <a:lstStyle>
            <a:lvl1pPr indent="-320040" lvl="0" marL="457200" algn="l">
              <a:spcBef>
                <a:spcPts val="320"/>
              </a:spcBef>
              <a:spcAft>
                <a:spcPts val="0"/>
              </a:spcAft>
              <a:buClr>
                <a:schemeClr val="accent1"/>
              </a:buClr>
              <a:buSzPts val="1440"/>
              <a:buChar char="•"/>
              <a:defRPr sz="1600"/>
            </a:lvl1pPr>
            <a:lvl2pPr indent="-320040" lvl="1" marL="914400" algn="l">
              <a:spcBef>
                <a:spcPts val="320"/>
              </a:spcBef>
              <a:spcAft>
                <a:spcPts val="0"/>
              </a:spcAft>
              <a:buClr>
                <a:schemeClr val="accent1"/>
              </a:buClr>
              <a:buSzPts val="1440"/>
              <a:buChar char="-"/>
              <a:defRPr sz="1600"/>
            </a:lvl2pPr>
            <a:lvl3pPr indent="-309880" lvl="2" marL="1371600" algn="l">
              <a:spcBef>
                <a:spcPts val="320"/>
              </a:spcBef>
              <a:spcAft>
                <a:spcPts val="0"/>
              </a:spcAft>
              <a:buClr>
                <a:schemeClr val="accent1"/>
              </a:buClr>
              <a:buSzPts val="1280"/>
              <a:buChar char="•"/>
              <a:defRPr sz="1600"/>
            </a:lvl3pPr>
            <a:lvl4pPr indent="-330200" lvl="3" marL="1828800" algn="l">
              <a:spcBef>
                <a:spcPts val="320"/>
              </a:spcBef>
              <a:spcAft>
                <a:spcPts val="0"/>
              </a:spcAft>
              <a:buClr>
                <a:schemeClr val="accent1"/>
              </a:buClr>
              <a:buSzPts val="1600"/>
              <a:buChar char="✔"/>
              <a:defRPr sz="1600"/>
            </a:lvl4pPr>
            <a:lvl5pPr indent="-330200" lvl="4" marL="2286000" algn="l">
              <a:spcBef>
                <a:spcPts val="320"/>
              </a:spcBef>
              <a:spcAft>
                <a:spcPts val="0"/>
              </a:spcAft>
              <a:buClr>
                <a:schemeClr val="accent1"/>
              </a:buClr>
              <a:buSzPts val="1600"/>
              <a:buChar char="»"/>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7" name="Google Shape;87;p36"/>
          <p:cNvSpPr txBox="1"/>
          <p:nvPr>
            <p:ph idx="2" type="body"/>
          </p:nvPr>
        </p:nvSpPr>
        <p:spPr>
          <a:xfrm>
            <a:off x="4648200" y="1205969"/>
            <a:ext cx="4038600" cy="3351213"/>
          </a:xfrm>
          <a:prstGeom prst="rect">
            <a:avLst/>
          </a:prstGeom>
          <a:noFill/>
          <a:ln>
            <a:noFill/>
          </a:ln>
        </p:spPr>
        <p:txBody>
          <a:bodyPr anchorCtr="0" anchor="t" bIns="45700" lIns="91425" spcFirstLastPara="1" rIns="91425" wrap="square" tIns="45700">
            <a:noAutofit/>
          </a:bodyPr>
          <a:lstStyle>
            <a:lvl1pPr indent="-320040" lvl="0" marL="457200" algn="l">
              <a:spcBef>
                <a:spcPts val="320"/>
              </a:spcBef>
              <a:spcAft>
                <a:spcPts val="0"/>
              </a:spcAft>
              <a:buClr>
                <a:schemeClr val="accent1"/>
              </a:buClr>
              <a:buSzPts val="1440"/>
              <a:buChar char="•"/>
              <a:defRPr sz="1600"/>
            </a:lvl1pPr>
            <a:lvl2pPr indent="-320040" lvl="1" marL="914400" algn="l">
              <a:spcBef>
                <a:spcPts val="320"/>
              </a:spcBef>
              <a:spcAft>
                <a:spcPts val="0"/>
              </a:spcAft>
              <a:buClr>
                <a:schemeClr val="accent1"/>
              </a:buClr>
              <a:buSzPts val="1440"/>
              <a:buChar char="-"/>
              <a:defRPr sz="1600"/>
            </a:lvl2pPr>
            <a:lvl3pPr indent="-309880" lvl="2" marL="1371600" algn="l">
              <a:spcBef>
                <a:spcPts val="320"/>
              </a:spcBef>
              <a:spcAft>
                <a:spcPts val="0"/>
              </a:spcAft>
              <a:buClr>
                <a:schemeClr val="accent1"/>
              </a:buClr>
              <a:buSzPts val="1280"/>
              <a:buChar char="•"/>
              <a:defRPr sz="1600"/>
            </a:lvl3pPr>
            <a:lvl4pPr indent="-330200" lvl="3" marL="1828800" algn="l">
              <a:spcBef>
                <a:spcPts val="320"/>
              </a:spcBef>
              <a:spcAft>
                <a:spcPts val="0"/>
              </a:spcAft>
              <a:buClr>
                <a:schemeClr val="accent1"/>
              </a:buClr>
              <a:buSzPts val="1600"/>
              <a:buChar char="✔"/>
              <a:defRPr sz="1600"/>
            </a:lvl4pPr>
            <a:lvl5pPr indent="-330200" lvl="4" marL="2286000" algn="l">
              <a:spcBef>
                <a:spcPts val="320"/>
              </a:spcBef>
              <a:spcAft>
                <a:spcPts val="0"/>
              </a:spcAft>
              <a:buClr>
                <a:schemeClr val="accent1"/>
              </a:buClr>
              <a:buSzPts val="1600"/>
              <a:buChar char="»"/>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8" name="Google Shape;88;p36"/>
          <p:cNvSpPr txBox="1"/>
          <p:nvPr>
            <p:ph type="title"/>
          </p:nvPr>
        </p:nvSpPr>
        <p:spPr>
          <a:xfrm>
            <a:off x="1003224" y="-1"/>
            <a:ext cx="7683576" cy="936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89" name="Shape 89"/>
        <p:cNvGrpSpPr/>
        <p:nvPr/>
      </p:nvGrpSpPr>
      <p:grpSpPr>
        <a:xfrm>
          <a:off x="0" y="0"/>
          <a:ext cx="0" cy="0"/>
          <a:chOff x="0" y="0"/>
          <a:chExt cx="0" cy="0"/>
        </a:xfrm>
      </p:grpSpPr>
      <p:sp>
        <p:nvSpPr>
          <p:cNvPr id="90" name="Google Shape;90;p37"/>
          <p:cNvSpPr txBox="1"/>
          <p:nvPr>
            <p:ph type="title"/>
          </p:nvPr>
        </p:nvSpPr>
        <p:spPr>
          <a:xfrm>
            <a:off x="1003224" y="-1"/>
            <a:ext cx="7683576" cy="936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nutzerdefiniertes Layout">
  <p:cSld name="Benutzerdefiniertes Layout">
    <p:bg>
      <p:bgPr>
        <a:solidFill>
          <a:schemeClr val="dk1"/>
        </a:solidFill>
      </p:bgPr>
    </p:bg>
    <p:spTree>
      <p:nvGrpSpPr>
        <p:cNvPr id="24" name="Shape 24"/>
        <p:cNvGrpSpPr/>
        <p:nvPr/>
      </p:nvGrpSpPr>
      <p:grpSpPr>
        <a:xfrm>
          <a:off x="0" y="0"/>
          <a:ext cx="0" cy="0"/>
          <a:chOff x="0" y="0"/>
          <a:chExt cx="0" cy="0"/>
        </a:xfrm>
      </p:grpSpPr>
      <p:sp>
        <p:nvSpPr>
          <p:cNvPr id="25" name="Google Shape;25;p21"/>
          <p:cNvSpPr txBox="1"/>
          <p:nvPr>
            <p:ph type="title"/>
          </p:nvPr>
        </p:nvSpPr>
        <p:spPr>
          <a:xfrm>
            <a:off x="1422808" y="2205473"/>
            <a:ext cx="6298385" cy="73255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28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p:cSld name="Titel und Inhalt">
    <p:spTree>
      <p:nvGrpSpPr>
        <p:cNvPr id="26" name="Shape 26"/>
        <p:cNvGrpSpPr/>
        <p:nvPr/>
      </p:nvGrpSpPr>
      <p:grpSpPr>
        <a:xfrm>
          <a:off x="0" y="0"/>
          <a:ext cx="0" cy="0"/>
          <a:chOff x="0" y="0"/>
          <a:chExt cx="0" cy="0"/>
        </a:xfrm>
      </p:grpSpPr>
      <p:sp>
        <p:nvSpPr>
          <p:cNvPr id="27" name="Google Shape;27;p22"/>
          <p:cNvSpPr txBox="1"/>
          <p:nvPr>
            <p:ph idx="1" type="body"/>
          </p:nvPr>
        </p:nvSpPr>
        <p:spPr>
          <a:xfrm>
            <a:off x="1003224" y="1200151"/>
            <a:ext cx="7683576" cy="3394472"/>
          </a:xfrm>
          <a:prstGeom prst="rect">
            <a:avLst/>
          </a:prstGeom>
          <a:noFill/>
          <a:ln>
            <a:noFill/>
          </a:ln>
        </p:spPr>
        <p:txBody>
          <a:bodyPr anchorCtr="0" anchor="t" bIns="45700" lIns="91425" spcFirstLastPara="1" rIns="91425" wrap="square" tIns="45700">
            <a:noAutofit/>
          </a:bodyPr>
          <a:lstStyle>
            <a:lvl1pPr indent="-365760" lvl="0" marL="457200" algn="l">
              <a:spcBef>
                <a:spcPts val="480"/>
              </a:spcBef>
              <a:spcAft>
                <a:spcPts val="0"/>
              </a:spcAft>
              <a:buClr>
                <a:schemeClr val="accent1"/>
              </a:buClr>
              <a:buSzPts val="2160"/>
              <a:buChar char="•"/>
              <a:defRPr/>
            </a:lvl1pPr>
            <a:lvl2pPr indent="-342900" lvl="1" marL="914400" algn="l">
              <a:spcBef>
                <a:spcPts val="400"/>
              </a:spcBef>
              <a:spcAft>
                <a:spcPts val="0"/>
              </a:spcAft>
              <a:buClr>
                <a:schemeClr val="accent1"/>
              </a:buClr>
              <a:buSzPts val="1800"/>
              <a:buChar char="-"/>
              <a:defRPr/>
            </a:lvl2pPr>
            <a:lvl3pPr indent="-320039" lvl="2" marL="1371600" algn="l">
              <a:spcBef>
                <a:spcPts val="360"/>
              </a:spcBef>
              <a:spcAft>
                <a:spcPts val="0"/>
              </a:spcAft>
              <a:buClr>
                <a:schemeClr val="accent1"/>
              </a:buClr>
              <a:buSzPts val="1440"/>
              <a:buChar char="•"/>
              <a:defRPr/>
            </a:lvl3pPr>
            <a:lvl4pPr indent="-330200" lvl="3" marL="1828800" algn="l">
              <a:spcBef>
                <a:spcPts val="320"/>
              </a:spcBef>
              <a:spcAft>
                <a:spcPts val="0"/>
              </a:spcAft>
              <a:buClr>
                <a:schemeClr val="accent1"/>
              </a:buClr>
              <a:buSzPts val="1600"/>
              <a:buChar char="✔"/>
              <a:defRPr/>
            </a:lvl4pPr>
            <a:lvl5pPr indent="-317500" lvl="4" marL="2286000" algn="l">
              <a:spcBef>
                <a:spcPts val="280"/>
              </a:spcBef>
              <a:spcAft>
                <a:spcPts val="0"/>
              </a:spcAft>
              <a:buClr>
                <a:schemeClr val="accent1"/>
              </a:buClr>
              <a:buSzPts val="14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22"/>
          <p:cNvSpPr txBox="1"/>
          <p:nvPr>
            <p:ph type="title"/>
          </p:nvPr>
        </p:nvSpPr>
        <p:spPr>
          <a:xfrm>
            <a:off x="1003224" y="-1"/>
            <a:ext cx="7683576" cy="936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Green">
  <p:cSld name="Title Only Green">
    <p:spTree>
      <p:nvGrpSpPr>
        <p:cNvPr id="29" name="Shape 29"/>
        <p:cNvGrpSpPr/>
        <p:nvPr/>
      </p:nvGrpSpPr>
      <p:grpSpPr>
        <a:xfrm>
          <a:off x="0" y="0"/>
          <a:ext cx="0" cy="0"/>
          <a:chOff x="0" y="0"/>
          <a:chExt cx="0" cy="0"/>
        </a:xfrm>
      </p:grpSpPr>
      <p:sp>
        <p:nvSpPr>
          <p:cNvPr id="30" name="Google Shape;30;p2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rgbClr val="898989"/>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1" name="Google Shape;31;p23"/>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rgbClr val="898989"/>
                </a:solidFill>
                <a:latin typeface="Century Gothic"/>
                <a:ea typeface="Century Gothic"/>
                <a:cs typeface="Century Gothic"/>
                <a:sym typeface="Century Gothic"/>
              </a:defRPr>
            </a:lvl1pPr>
            <a:lvl2pPr indent="0" lvl="1" marL="0" marR="0" rtl="0" algn="l">
              <a:spcBef>
                <a:spcPts val="0"/>
              </a:spcBef>
              <a:spcAft>
                <a:spcPts val="0"/>
              </a:spcAft>
              <a:buNone/>
              <a:defRPr sz="1800">
                <a:solidFill>
                  <a:srgbClr val="898989"/>
                </a:solidFill>
                <a:latin typeface="Century Gothic"/>
                <a:ea typeface="Century Gothic"/>
                <a:cs typeface="Century Gothic"/>
                <a:sym typeface="Century Gothic"/>
              </a:defRPr>
            </a:lvl2pPr>
            <a:lvl3pPr indent="0" lvl="2" marL="0" marR="0" rtl="0" algn="l">
              <a:spcBef>
                <a:spcPts val="0"/>
              </a:spcBef>
              <a:spcAft>
                <a:spcPts val="0"/>
              </a:spcAft>
              <a:buNone/>
              <a:defRPr sz="1800">
                <a:solidFill>
                  <a:srgbClr val="898989"/>
                </a:solidFill>
                <a:latin typeface="Century Gothic"/>
                <a:ea typeface="Century Gothic"/>
                <a:cs typeface="Century Gothic"/>
                <a:sym typeface="Century Gothic"/>
              </a:defRPr>
            </a:lvl3pPr>
            <a:lvl4pPr indent="0" lvl="3" marL="0" marR="0" rtl="0" algn="l">
              <a:spcBef>
                <a:spcPts val="0"/>
              </a:spcBef>
              <a:spcAft>
                <a:spcPts val="0"/>
              </a:spcAft>
              <a:buNone/>
              <a:defRPr sz="1800">
                <a:solidFill>
                  <a:srgbClr val="898989"/>
                </a:solidFill>
                <a:latin typeface="Century Gothic"/>
                <a:ea typeface="Century Gothic"/>
                <a:cs typeface="Century Gothic"/>
                <a:sym typeface="Century Gothic"/>
              </a:defRPr>
            </a:lvl4pPr>
            <a:lvl5pPr indent="0" lvl="4" marL="0" marR="0" rtl="0" algn="l">
              <a:spcBef>
                <a:spcPts val="0"/>
              </a:spcBef>
              <a:spcAft>
                <a:spcPts val="0"/>
              </a:spcAft>
              <a:buNone/>
              <a:defRPr sz="1800">
                <a:solidFill>
                  <a:srgbClr val="898989"/>
                </a:solidFill>
                <a:latin typeface="Century Gothic"/>
                <a:ea typeface="Century Gothic"/>
                <a:cs typeface="Century Gothic"/>
                <a:sym typeface="Century Gothic"/>
              </a:defRPr>
            </a:lvl5pPr>
            <a:lvl6pPr indent="0" lvl="5" marL="0" marR="0" rtl="0" algn="l">
              <a:spcBef>
                <a:spcPts val="0"/>
              </a:spcBef>
              <a:spcAft>
                <a:spcPts val="0"/>
              </a:spcAft>
              <a:buNone/>
              <a:defRPr sz="1800">
                <a:solidFill>
                  <a:srgbClr val="898989"/>
                </a:solidFill>
                <a:latin typeface="Century Gothic"/>
                <a:ea typeface="Century Gothic"/>
                <a:cs typeface="Century Gothic"/>
                <a:sym typeface="Century Gothic"/>
              </a:defRPr>
            </a:lvl6pPr>
            <a:lvl7pPr indent="0" lvl="6" marL="0" marR="0" rtl="0" algn="l">
              <a:spcBef>
                <a:spcPts val="0"/>
              </a:spcBef>
              <a:spcAft>
                <a:spcPts val="0"/>
              </a:spcAft>
              <a:buNone/>
              <a:defRPr sz="1800">
                <a:solidFill>
                  <a:srgbClr val="898989"/>
                </a:solidFill>
                <a:latin typeface="Century Gothic"/>
                <a:ea typeface="Century Gothic"/>
                <a:cs typeface="Century Gothic"/>
                <a:sym typeface="Century Gothic"/>
              </a:defRPr>
            </a:lvl7pPr>
            <a:lvl8pPr indent="0" lvl="7" marL="0" marR="0" rtl="0" algn="l">
              <a:spcBef>
                <a:spcPts val="0"/>
              </a:spcBef>
              <a:spcAft>
                <a:spcPts val="0"/>
              </a:spcAft>
              <a:buNone/>
              <a:defRPr sz="1800">
                <a:solidFill>
                  <a:srgbClr val="898989"/>
                </a:solidFill>
                <a:latin typeface="Century Gothic"/>
                <a:ea typeface="Century Gothic"/>
                <a:cs typeface="Century Gothic"/>
                <a:sym typeface="Century Gothic"/>
              </a:defRPr>
            </a:lvl8pPr>
            <a:lvl9pPr indent="0" lvl="8" marL="0" marR="0" rtl="0" algn="l">
              <a:spcBef>
                <a:spcPts val="0"/>
              </a:spcBef>
              <a:spcAft>
                <a:spcPts val="0"/>
              </a:spcAft>
              <a:buNone/>
              <a:defRPr sz="1800">
                <a:solidFill>
                  <a:srgbClr val="898989"/>
                </a:solidFill>
                <a:latin typeface="Century Gothic"/>
                <a:ea typeface="Century Gothic"/>
                <a:cs typeface="Century Gothic"/>
                <a:sym typeface="Century Gothic"/>
              </a:defRPr>
            </a:lvl9pPr>
          </a:lstStyle>
          <a:p>
            <a:pPr indent="0" lvl="0" marL="0" rtl="0" algn="l">
              <a:spcBef>
                <a:spcPts val="0"/>
              </a:spcBef>
              <a:spcAft>
                <a:spcPts val="0"/>
              </a:spcAft>
              <a:buNone/>
            </a:pPr>
            <a:r>
              <a:rPr lang="en-US"/>
              <a:t>© GLOBALG.A.P. Secretariat | </a:t>
            </a:r>
            <a:fld id="{00000000-1234-1234-1234-123412341234}" type="slidenum">
              <a:rPr lang="en-US"/>
              <a:t>‹#›</a:t>
            </a:fld>
            <a:endParaRPr/>
          </a:p>
        </p:txBody>
      </p:sp>
      <p:pic>
        <p:nvPicPr>
          <p:cNvPr id="32" name="Google Shape;32;p23"/>
          <p:cNvPicPr preferRelativeResize="0"/>
          <p:nvPr/>
        </p:nvPicPr>
        <p:blipFill rotWithShape="1">
          <a:blip r:embed="rId2">
            <a:alphaModFix/>
          </a:blip>
          <a:srcRect b="0" l="0" r="0" t="0"/>
          <a:stretch/>
        </p:blipFill>
        <p:spPr>
          <a:xfrm>
            <a:off x="7878726" y="165649"/>
            <a:ext cx="1132110" cy="269258"/>
          </a:xfrm>
          <a:prstGeom prst="rect">
            <a:avLst/>
          </a:prstGeom>
          <a:noFill/>
          <a:ln>
            <a:noFill/>
          </a:ln>
        </p:spPr>
      </p:pic>
      <p:sp>
        <p:nvSpPr>
          <p:cNvPr id="33" name="Google Shape;33;p23"/>
          <p:cNvSpPr txBox="1"/>
          <p:nvPr>
            <p:ph idx="1" type="body"/>
          </p:nvPr>
        </p:nvSpPr>
        <p:spPr>
          <a:xfrm>
            <a:off x="237388" y="466898"/>
            <a:ext cx="7986713" cy="360676"/>
          </a:xfrm>
          <a:prstGeom prst="rect">
            <a:avLst/>
          </a:prstGeom>
          <a:noFill/>
          <a:ln>
            <a:noFill/>
          </a:ln>
        </p:spPr>
        <p:txBody>
          <a:bodyPr anchorCtr="0" anchor="t" bIns="45700" lIns="91425" spcFirstLastPara="1" rIns="91425" wrap="square" tIns="45700">
            <a:noAutofit/>
          </a:bodyPr>
          <a:lstStyle>
            <a:lvl1pPr indent="-331470" lvl="0" marL="457200" algn="l">
              <a:spcBef>
                <a:spcPts val="360"/>
              </a:spcBef>
              <a:spcAft>
                <a:spcPts val="0"/>
              </a:spcAft>
              <a:buSzPts val="1620"/>
              <a:buChar char="•"/>
              <a:defRPr sz="1800"/>
            </a:lvl1pPr>
            <a:lvl2pPr indent="-331469" lvl="1" marL="914400" algn="l">
              <a:spcBef>
                <a:spcPts val="360"/>
              </a:spcBef>
              <a:spcAft>
                <a:spcPts val="0"/>
              </a:spcAft>
              <a:buSzPts val="1620"/>
              <a:buChar char="-"/>
              <a:defRPr/>
            </a:lvl2pPr>
            <a:lvl3pPr indent="-320039" lvl="2" marL="1371600" algn="l">
              <a:spcBef>
                <a:spcPts val="360"/>
              </a:spcBef>
              <a:spcAft>
                <a:spcPts val="0"/>
              </a:spcAft>
              <a:buSzPts val="144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 name="Google Shape;34;p23"/>
          <p:cNvSpPr txBox="1"/>
          <p:nvPr>
            <p:ph type="title"/>
          </p:nvPr>
        </p:nvSpPr>
        <p:spPr>
          <a:xfrm>
            <a:off x="240014" y="133657"/>
            <a:ext cx="7886700" cy="44773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5" name="Shape 35"/>
        <p:cNvGrpSpPr/>
        <p:nvPr/>
      </p:nvGrpSpPr>
      <p:grpSpPr>
        <a:xfrm>
          <a:off x="0" y="0"/>
          <a:ext cx="0" cy="0"/>
          <a:chOff x="0" y="0"/>
          <a:chExt cx="0" cy="0"/>
        </a:xfrm>
      </p:grpSpPr>
      <p:sp>
        <p:nvSpPr>
          <p:cNvPr id="36" name="Google Shape;36;p24"/>
          <p:cNvSpPr txBox="1"/>
          <p:nvPr>
            <p:ph idx="1" type="body"/>
          </p:nvPr>
        </p:nvSpPr>
        <p:spPr>
          <a:xfrm>
            <a:off x="1003224" y="1227667"/>
            <a:ext cx="2277072" cy="3335866"/>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SzPts val="1800"/>
              <a:buNone/>
              <a:defRPr sz="2000"/>
            </a:lvl1pPr>
            <a:lvl2pPr indent="-228600" lvl="1" marL="914400" algn="l">
              <a:spcBef>
                <a:spcPts val="240"/>
              </a:spcBef>
              <a:spcAft>
                <a:spcPts val="0"/>
              </a:spcAft>
              <a:buSzPts val="1080"/>
              <a:buNone/>
              <a:defRPr sz="1200"/>
            </a:lvl2pPr>
            <a:lvl3pPr indent="-228600" lvl="2" marL="1371600" algn="l">
              <a:spcBef>
                <a:spcPts val="200"/>
              </a:spcBef>
              <a:spcAft>
                <a:spcPts val="0"/>
              </a:spcAft>
              <a:buSzPts val="8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7" name="Google Shape;37;p24"/>
          <p:cNvSpPr txBox="1"/>
          <p:nvPr>
            <p:ph idx="2" type="body"/>
          </p:nvPr>
        </p:nvSpPr>
        <p:spPr>
          <a:xfrm>
            <a:off x="3462338" y="1227667"/>
            <a:ext cx="5224462" cy="3336396"/>
          </a:xfrm>
          <a:prstGeom prst="rect">
            <a:avLst/>
          </a:prstGeom>
          <a:noFill/>
          <a:ln>
            <a:noFill/>
          </a:ln>
        </p:spPr>
        <p:txBody>
          <a:bodyPr anchorCtr="0" anchor="t" bIns="45700" lIns="91425" spcFirstLastPara="1" rIns="91425" wrap="square" tIns="45700">
            <a:noAutofit/>
          </a:bodyPr>
          <a:lstStyle>
            <a:lvl1pPr indent="-320040" lvl="0" marL="457200" algn="l">
              <a:spcBef>
                <a:spcPts val="320"/>
              </a:spcBef>
              <a:spcAft>
                <a:spcPts val="0"/>
              </a:spcAft>
              <a:buClr>
                <a:schemeClr val="accent1"/>
              </a:buClr>
              <a:buSzPts val="1440"/>
              <a:buChar char="•"/>
              <a:defRPr sz="1600"/>
            </a:lvl1pPr>
            <a:lvl2pPr indent="-320040" lvl="1" marL="914400" algn="l">
              <a:spcBef>
                <a:spcPts val="320"/>
              </a:spcBef>
              <a:spcAft>
                <a:spcPts val="0"/>
              </a:spcAft>
              <a:buClr>
                <a:schemeClr val="accent1"/>
              </a:buClr>
              <a:buSzPts val="1440"/>
              <a:buChar char="-"/>
              <a:defRPr sz="1600"/>
            </a:lvl2pPr>
            <a:lvl3pPr indent="-309880" lvl="2" marL="1371600" algn="l">
              <a:spcBef>
                <a:spcPts val="320"/>
              </a:spcBef>
              <a:spcAft>
                <a:spcPts val="0"/>
              </a:spcAft>
              <a:buClr>
                <a:schemeClr val="accent1"/>
              </a:buClr>
              <a:buSzPts val="1280"/>
              <a:buChar char="•"/>
              <a:defRPr sz="1600"/>
            </a:lvl3pPr>
            <a:lvl4pPr indent="-330200" lvl="3" marL="1828800" algn="l">
              <a:spcBef>
                <a:spcPts val="320"/>
              </a:spcBef>
              <a:spcAft>
                <a:spcPts val="0"/>
              </a:spcAft>
              <a:buClr>
                <a:schemeClr val="accent1"/>
              </a:buClr>
              <a:buSzPts val="1600"/>
              <a:buChar char="✔"/>
              <a:defRPr sz="1600"/>
            </a:lvl4pPr>
            <a:lvl5pPr indent="-330200" lvl="4" marL="2286000" algn="l">
              <a:spcBef>
                <a:spcPts val="320"/>
              </a:spcBef>
              <a:spcAft>
                <a:spcPts val="0"/>
              </a:spcAft>
              <a:buClr>
                <a:schemeClr val="accent1"/>
              </a:buClr>
              <a:buSzPts val="1600"/>
              <a:buChar char="»"/>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 name="Google Shape;38;p24"/>
          <p:cNvSpPr txBox="1"/>
          <p:nvPr>
            <p:ph type="title"/>
          </p:nvPr>
        </p:nvSpPr>
        <p:spPr>
          <a:xfrm>
            <a:off x="1003224" y="-1"/>
            <a:ext cx="7683576" cy="936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Bottom">
  <p:cSld name="Large Image Bottom">
    <p:spTree>
      <p:nvGrpSpPr>
        <p:cNvPr id="39" name="Shape 39"/>
        <p:cNvGrpSpPr/>
        <p:nvPr/>
      </p:nvGrpSpPr>
      <p:grpSpPr>
        <a:xfrm>
          <a:off x="0" y="0"/>
          <a:ext cx="0" cy="0"/>
          <a:chOff x="0" y="0"/>
          <a:chExt cx="0" cy="0"/>
        </a:xfrm>
      </p:grpSpPr>
      <p:sp>
        <p:nvSpPr>
          <p:cNvPr id="40" name="Google Shape;40;p25"/>
          <p:cNvSpPr/>
          <p:nvPr>
            <p:ph idx="2" type="pic"/>
          </p:nvPr>
        </p:nvSpPr>
        <p:spPr>
          <a:xfrm>
            <a:off x="504955" y="1358100"/>
            <a:ext cx="9144000" cy="3096618"/>
          </a:xfrm>
          <a:prstGeom prst="rect">
            <a:avLst/>
          </a:prstGeom>
          <a:noFill/>
          <a:ln>
            <a:noFill/>
          </a:ln>
        </p:spPr>
      </p:sp>
      <p:sp>
        <p:nvSpPr>
          <p:cNvPr id="41" name="Google Shape;41;p25"/>
          <p:cNvSpPr txBox="1"/>
          <p:nvPr>
            <p:ph type="title"/>
          </p:nvPr>
        </p:nvSpPr>
        <p:spPr>
          <a:xfrm>
            <a:off x="1003224" y="-1"/>
            <a:ext cx="7683576" cy="936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2" name="Shape 42"/>
        <p:cNvGrpSpPr/>
        <p:nvPr/>
      </p:nvGrpSpPr>
      <p:grpSpPr>
        <a:xfrm>
          <a:off x="0" y="0"/>
          <a:ext cx="0" cy="0"/>
          <a:chOff x="0" y="0"/>
          <a:chExt cx="0" cy="0"/>
        </a:xfrm>
      </p:grpSpPr>
      <p:sp>
        <p:nvSpPr>
          <p:cNvPr id="43" name="Google Shape;43;p26"/>
          <p:cNvSpPr txBox="1"/>
          <p:nvPr>
            <p:ph type="title"/>
          </p:nvPr>
        </p:nvSpPr>
        <p:spPr>
          <a:xfrm>
            <a:off x="1003224" y="-1"/>
            <a:ext cx="7683576" cy="936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Full-Page-Picture" showMasterSp="0">
  <p:cSld name="3_Full-Page-Picture">
    <p:spTree>
      <p:nvGrpSpPr>
        <p:cNvPr id="44" name="Shape 44"/>
        <p:cNvGrpSpPr/>
        <p:nvPr/>
      </p:nvGrpSpPr>
      <p:grpSpPr>
        <a:xfrm>
          <a:off x="0" y="0"/>
          <a:ext cx="0" cy="0"/>
          <a:chOff x="0" y="0"/>
          <a:chExt cx="0" cy="0"/>
        </a:xfrm>
      </p:grpSpPr>
      <p:sp>
        <p:nvSpPr>
          <p:cNvPr id="45" name="Google Shape;45;p27"/>
          <p:cNvSpPr/>
          <p:nvPr>
            <p:ph idx="2" type="pic"/>
          </p:nvPr>
        </p:nvSpPr>
        <p:spPr>
          <a:xfrm>
            <a:off x="0" y="0"/>
            <a:ext cx="9144000" cy="5143500"/>
          </a:xfrm>
          <a:prstGeom prst="rect">
            <a:avLst/>
          </a:prstGeom>
          <a:noFill/>
          <a:ln>
            <a:noFill/>
          </a:ln>
        </p:spPr>
      </p:sp>
      <p:pic>
        <p:nvPicPr>
          <p:cNvPr descr="G_Icon_white.png" id="46" name="Google Shape;46;p27"/>
          <p:cNvPicPr preferRelativeResize="0"/>
          <p:nvPr/>
        </p:nvPicPr>
        <p:blipFill rotWithShape="1">
          <a:blip r:embed="rId2">
            <a:alphaModFix/>
          </a:blip>
          <a:srcRect b="0" l="0" r="0" t="0"/>
          <a:stretch/>
        </p:blipFill>
        <p:spPr>
          <a:xfrm>
            <a:off x="8218488" y="82550"/>
            <a:ext cx="811212" cy="83343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showMasterSp="0">
  <p:cSld name="4_Custom Layout">
    <p:spTree>
      <p:nvGrpSpPr>
        <p:cNvPr id="47" name="Shape 47"/>
        <p:cNvGrpSpPr/>
        <p:nvPr/>
      </p:nvGrpSpPr>
      <p:grpSpPr>
        <a:xfrm>
          <a:off x="0" y="0"/>
          <a:ext cx="0" cy="0"/>
          <a:chOff x="0" y="0"/>
          <a:chExt cx="0" cy="0"/>
        </a:xfrm>
      </p:grpSpPr>
      <p:pic>
        <p:nvPicPr>
          <p:cNvPr descr="G_Icon_white.png" id="48" name="Google Shape;48;p28"/>
          <p:cNvPicPr preferRelativeResize="0"/>
          <p:nvPr/>
        </p:nvPicPr>
        <p:blipFill rotWithShape="1">
          <a:blip r:embed="rId2">
            <a:alphaModFix/>
          </a:blip>
          <a:srcRect b="0" l="0" r="0" t="0"/>
          <a:stretch/>
        </p:blipFill>
        <p:spPr>
          <a:xfrm>
            <a:off x="8218488" y="82550"/>
            <a:ext cx="811212" cy="833438"/>
          </a:xfrm>
          <a:prstGeom prst="rect">
            <a:avLst/>
          </a:prstGeom>
          <a:noFill/>
          <a:ln>
            <a:noFill/>
          </a:ln>
        </p:spPr>
      </p:pic>
      <p:sp>
        <p:nvSpPr>
          <p:cNvPr id="49" name="Google Shape;49;p28"/>
          <p:cNvSpPr/>
          <p:nvPr>
            <p:ph idx="2" type="pic"/>
          </p:nvPr>
        </p:nvSpPr>
        <p:spPr>
          <a:xfrm>
            <a:off x="0" y="0"/>
            <a:ext cx="9144000" cy="51435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3.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18"/>
          <p:cNvSpPr txBox="1"/>
          <p:nvPr>
            <p:ph idx="1" type="body"/>
          </p:nvPr>
        </p:nvSpPr>
        <p:spPr>
          <a:xfrm>
            <a:off x="271463" y="1200150"/>
            <a:ext cx="8415337" cy="3394075"/>
          </a:xfrm>
          <a:prstGeom prst="rect">
            <a:avLst/>
          </a:prstGeom>
          <a:noFill/>
          <a:ln>
            <a:noFill/>
          </a:ln>
        </p:spPr>
        <p:txBody>
          <a:bodyPr anchorCtr="0" anchor="t" bIns="45700" lIns="91425" spcFirstLastPara="1" rIns="91425" wrap="square" tIns="45700">
            <a:noAutofit/>
          </a:bodyPr>
          <a:lstStyle>
            <a:lvl1pPr indent="-365760" lvl="0" marL="457200" marR="0" rtl="0" algn="l">
              <a:spcBef>
                <a:spcPts val="480"/>
              </a:spcBef>
              <a:spcAft>
                <a:spcPts val="0"/>
              </a:spcAft>
              <a:buClr>
                <a:schemeClr val="accent1"/>
              </a:buClr>
              <a:buSzPts val="2160"/>
              <a:buFont typeface="Arial"/>
              <a:buChar char="•"/>
              <a:defRPr b="0" i="0" sz="2400" u="none" cap="none" strike="noStrike">
                <a:solidFill>
                  <a:schemeClr val="lt1"/>
                </a:solidFill>
                <a:latin typeface="Century Gothic"/>
                <a:ea typeface="Century Gothic"/>
                <a:cs typeface="Century Gothic"/>
                <a:sym typeface="Century Gothic"/>
              </a:defRPr>
            </a:lvl1pPr>
            <a:lvl2pPr indent="-342900" lvl="1" marL="914400" marR="0" rtl="0" algn="l">
              <a:spcBef>
                <a:spcPts val="400"/>
              </a:spcBef>
              <a:spcAft>
                <a:spcPts val="0"/>
              </a:spcAft>
              <a:buClr>
                <a:schemeClr val="accent1"/>
              </a:buClr>
              <a:buSzPts val="1800"/>
              <a:buFont typeface="Merriweather Sans"/>
              <a:buChar char="-"/>
              <a:defRPr b="0" i="0" sz="2000" u="none" cap="none" strike="noStrike">
                <a:solidFill>
                  <a:schemeClr val="lt1"/>
                </a:solidFill>
                <a:latin typeface="Century Gothic"/>
                <a:ea typeface="Century Gothic"/>
                <a:cs typeface="Century Gothic"/>
                <a:sym typeface="Century Gothic"/>
              </a:defRPr>
            </a:lvl2pPr>
            <a:lvl3pPr indent="-320039" lvl="2" marL="1371600" marR="0" rtl="0" algn="l">
              <a:spcBef>
                <a:spcPts val="360"/>
              </a:spcBef>
              <a:spcAft>
                <a:spcPts val="0"/>
              </a:spcAft>
              <a:buClr>
                <a:schemeClr val="accent1"/>
              </a:buClr>
              <a:buSzPts val="1440"/>
              <a:buFont typeface="Arial"/>
              <a:buChar char="•"/>
              <a:defRPr b="0" i="0" sz="1800" u="none" cap="none" strike="noStrike">
                <a:solidFill>
                  <a:schemeClr val="lt1"/>
                </a:solidFill>
                <a:latin typeface="Century Gothic"/>
                <a:ea typeface="Century Gothic"/>
                <a:cs typeface="Century Gothic"/>
                <a:sym typeface="Century Gothic"/>
              </a:defRPr>
            </a:lvl3pPr>
            <a:lvl4pPr indent="-330200" lvl="3" marL="1828800" marR="0" rtl="0" algn="l">
              <a:spcBef>
                <a:spcPts val="320"/>
              </a:spcBef>
              <a:spcAft>
                <a:spcPts val="0"/>
              </a:spcAft>
              <a:buClr>
                <a:schemeClr val="accen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lt1"/>
                </a:solidFill>
                <a:latin typeface="Century Gothic"/>
                <a:ea typeface="Century Gothic"/>
                <a:cs typeface="Century Gothic"/>
                <a:sym typeface="Century Gothic"/>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entury Gothic"/>
                <a:ea typeface="Century Gothic"/>
                <a:cs typeface="Century Gothic"/>
                <a:sym typeface="Century Gothic"/>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entury Gothic"/>
                <a:ea typeface="Century Gothic"/>
                <a:cs typeface="Century Gothic"/>
                <a:sym typeface="Century Gothic"/>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entury Gothic"/>
                <a:ea typeface="Century Gothic"/>
                <a:cs typeface="Century Gothic"/>
                <a:sym typeface="Century Gothic"/>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entury Gothic"/>
                <a:ea typeface="Century Gothic"/>
                <a:cs typeface="Century Gothic"/>
                <a:sym typeface="Century Gothic"/>
              </a:defRPr>
            </a:lvl9pPr>
          </a:lstStyle>
          <a:p/>
        </p:txBody>
      </p:sp>
      <p:pic>
        <p:nvPicPr>
          <p:cNvPr descr="G_Icon_green.ai" id="11" name="Google Shape;11;p18"/>
          <p:cNvPicPr preferRelativeResize="0"/>
          <p:nvPr/>
        </p:nvPicPr>
        <p:blipFill rotWithShape="1">
          <a:blip r:embed="rId1">
            <a:alphaModFix/>
          </a:blip>
          <a:srcRect b="0" l="0" r="0" t="0"/>
          <a:stretch/>
        </p:blipFill>
        <p:spPr>
          <a:xfrm>
            <a:off x="1" y="0"/>
            <a:ext cx="958942" cy="958942"/>
          </a:xfrm>
          <a:prstGeom prst="rect">
            <a:avLst/>
          </a:prstGeom>
          <a:noFill/>
          <a:ln>
            <a:noFill/>
          </a:ln>
        </p:spPr>
      </p:pic>
      <p:cxnSp>
        <p:nvCxnSpPr>
          <p:cNvPr id="12" name="Google Shape;12;p18"/>
          <p:cNvCxnSpPr/>
          <p:nvPr/>
        </p:nvCxnSpPr>
        <p:spPr>
          <a:xfrm>
            <a:off x="-1" y="958941"/>
            <a:ext cx="9144001" cy="1"/>
          </a:xfrm>
          <a:prstGeom prst="straightConnector1">
            <a:avLst/>
          </a:prstGeom>
          <a:noFill/>
          <a:ln cap="flat" cmpd="sng" w="12700">
            <a:solidFill>
              <a:schemeClr val="accent1">
                <a:alpha val="44705"/>
              </a:schemeClr>
            </a:solidFill>
            <a:prstDash val="solid"/>
            <a:round/>
            <a:headEnd len="sm" w="sm" type="none"/>
            <a:tailEnd len="sm" w="sm" type="none"/>
          </a:ln>
        </p:spPr>
      </p:cxnSp>
      <p:sp>
        <p:nvSpPr>
          <p:cNvPr id="13" name="Google Shape;13;p18"/>
          <p:cNvSpPr txBox="1"/>
          <p:nvPr>
            <p:ph type="title"/>
          </p:nvPr>
        </p:nvSpPr>
        <p:spPr>
          <a:xfrm>
            <a:off x="1003224" y="-1"/>
            <a:ext cx="7683576" cy="936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24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24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24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24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24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24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24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2400" u="none" cap="none" strike="noStrike">
                <a:solidFill>
                  <a:schemeClr val="dk1"/>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49"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sp>
        <p:nvSpPr>
          <p:cNvPr id="20" name="Google Shape;20;p17"/>
          <p:cNvSpPr txBox="1"/>
          <p:nvPr>
            <p:ph idx="1" type="body"/>
          </p:nvPr>
        </p:nvSpPr>
        <p:spPr>
          <a:xfrm>
            <a:off x="271463" y="1200150"/>
            <a:ext cx="8415337" cy="3394075"/>
          </a:xfrm>
          <a:prstGeom prst="rect">
            <a:avLst/>
          </a:prstGeom>
          <a:noFill/>
          <a:ln>
            <a:noFill/>
          </a:ln>
        </p:spPr>
        <p:txBody>
          <a:bodyPr anchorCtr="0" anchor="t" bIns="45700" lIns="91425" spcFirstLastPara="1" rIns="91425" wrap="square" tIns="45700">
            <a:noAutofit/>
          </a:bodyPr>
          <a:lstStyle>
            <a:lvl1pPr indent="-365760" lvl="0" marL="457200" marR="0" rtl="0" algn="l">
              <a:spcBef>
                <a:spcPts val="480"/>
              </a:spcBef>
              <a:spcAft>
                <a:spcPts val="0"/>
              </a:spcAft>
              <a:buClr>
                <a:schemeClr val="accent1"/>
              </a:buClr>
              <a:buSzPts val="2160"/>
              <a:buFont typeface="Arial"/>
              <a:buChar char="•"/>
              <a:defRPr b="0" i="0" sz="2400" u="none" cap="none" strike="noStrike">
                <a:solidFill>
                  <a:schemeClr val="dk1"/>
                </a:solidFill>
                <a:latin typeface="Century Gothic"/>
                <a:ea typeface="Century Gothic"/>
                <a:cs typeface="Century Gothic"/>
                <a:sym typeface="Century Gothic"/>
              </a:defRPr>
            </a:lvl1pPr>
            <a:lvl2pPr indent="-342900" lvl="1" marL="914400" marR="0" rtl="0" algn="l">
              <a:spcBef>
                <a:spcPts val="400"/>
              </a:spcBef>
              <a:spcAft>
                <a:spcPts val="0"/>
              </a:spcAft>
              <a:buClr>
                <a:schemeClr val="accent1"/>
              </a:buClr>
              <a:buSzPts val="1800"/>
              <a:buFont typeface="Merriweather Sans"/>
              <a:buChar char="-"/>
              <a:defRPr b="0" i="0" sz="2000" u="none" cap="none" strike="noStrike">
                <a:solidFill>
                  <a:schemeClr val="dk1"/>
                </a:solidFill>
                <a:latin typeface="Century Gothic"/>
                <a:ea typeface="Century Gothic"/>
                <a:cs typeface="Century Gothic"/>
                <a:sym typeface="Century Gothic"/>
              </a:defRPr>
            </a:lvl2pPr>
            <a:lvl3pPr indent="-320039" lvl="2" marL="1371600" marR="0" rtl="0" algn="l">
              <a:spcBef>
                <a:spcPts val="360"/>
              </a:spcBef>
              <a:spcAft>
                <a:spcPts val="0"/>
              </a:spcAft>
              <a:buClr>
                <a:schemeClr val="accent1"/>
              </a:buClr>
              <a:buSzPts val="1440"/>
              <a:buFont typeface="Arial"/>
              <a:buChar char="•"/>
              <a:defRPr b="0" i="0" sz="1800" u="none" cap="none" strike="noStrike">
                <a:solidFill>
                  <a:schemeClr val="dk1"/>
                </a:solidFill>
                <a:latin typeface="Century Gothic"/>
                <a:ea typeface="Century Gothic"/>
                <a:cs typeface="Century Gothic"/>
                <a:sym typeface="Century Gothic"/>
              </a:defRPr>
            </a:lvl3pPr>
            <a:lvl4pPr indent="-330200" lvl="3" marL="1828800" marR="0" rtl="0" algn="l">
              <a:spcBef>
                <a:spcPts val="320"/>
              </a:spcBef>
              <a:spcAft>
                <a:spcPts val="0"/>
              </a:spcAft>
              <a:buClr>
                <a:schemeClr val="accent1"/>
              </a:buClr>
              <a:buSzPts val="1600"/>
              <a:buFont typeface="Noto Sans Symbols"/>
              <a:buChar char="✔"/>
              <a:defRPr b="0" i="0" sz="1600" u="none" cap="none" strike="noStrike">
                <a:solidFill>
                  <a:schemeClr val="dk1"/>
                </a:solidFill>
                <a:latin typeface="Century Gothic"/>
                <a:ea typeface="Century Gothic"/>
                <a:cs typeface="Century Gothic"/>
                <a:sym typeface="Century Gothic"/>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Century Gothic"/>
                <a:ea typeface="Century Gothic"/>
                <a:cs typeface="Century Gothic"/>
                <a:sym typeface="Century Gothic"/>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pic>
        <p:nvPicPr>
          <p:cNvPr descr="G_Icon_green.ai" id="21" name="Google Shape;21;p17"/>
          <p:cNvPicPr preferRelativeResize="0"/>
          <p:nvPr/>
        </p:nvPicPr>
        <p:blipFill rotWithShape="1">
          <a:blip r:embed="rId1">
            <a:alphaModFix/>
          </a:blip>
          <a:srcRect b="0" l="0" r="0" t="0"/>
          <a:stretch/>
        </p:blipFill>
        <p:spPr>
          <a:xfrm>
            <a:off x="1" y="0"/>
            <a:ext cx="958942" cy="958942"/>
          </a:xfrm>
          <a:prstGeom prst="rect">
            <a:avLst/>
          </a:prstGeom>
          <a:noFill/>
          <a:ln>
            <a:noFill/>
          </a:ln>
        </p:spPr>
      </p:pic>
      <p:cxnSp>
        <p:nvCxnSpPr>
          <p:cNvPr id="22" name="Google Shape;22;p17"/>
          <p:cNvCxnSpPr/>
          <p:nvPr/>
        </p:nvCxnSpPr>
        <p:spPr>
          <a:xfrm>
            <a:off x="-1" y="958941"/>
            <a:ext cx="9144001" cy="1"/>
          </a:xfrm>
          <a:prstGeom prst="straightConnector1">
            <a:avLst/>
          </a:prstGeom>
          <a:noFill/>
          <a:ln cap="flat" cmpd="sng" w="12700">
            <a:solidFill>
              <a:schemeClr val="accent1">
                <a:alpha val="44705"/>
              </a:schemeClr>
            </a:solidFill>
            <a:prstDash val="solid"/>
            <a:round/>
            <a:headEnd len="sm" w="sm" type="none"/>
            <a:tailEnd len="sm" w="sm" type="none"/>
          </a:ln>
        </p:spPr>
      </p:cxnSp>
      <p:sp>
        <p:nvSpPr>
          <p:cNvPr id="23" name="Google Shape;23;p17"/>
          <p:cNvSpPr txBox="1"/>
          <p:nvPr>
            <p:ph type="title"/>
          </p:nvPr>
        </p:nvSpPr>
        <p:spPr>
          <a:xfrm>
            <a:off x="1003224" y="-1"/>
            <a:ext cx="7683576" cy="936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24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24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24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24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24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24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24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2400" u="none" cap="none" strike="noStrike">
                <a:solidFill>
                  <a:schemeClr val="lt1"/>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28.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33.png"/><Relationship Id="rId5" Type="http://schemas.openxmlformats.org/officeDocument/2006/relationships/image" Target="../media/image31.png"/><Relationship Id="rId6"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6.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20.png"/><Relationship Id="rId13" Type="http://schemas.openxmlformats.org/officeDocument/2006/relationships/image" Target="../media/image19.png"/><Relationship Id="rId12" Type="http://schemas.openxmlformats.org/officeDocument/2006/relationships/image" Target="../media/image16.jpg"/><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18.jpg"/><Relationship Id="rId15" Type="http://schemas.openxmlformats.org/officeDocument/2006/relationships/image" Target="../media/image21.jpg"/><Relationship Id="rId14" Type="http://schemas.openxmlformats.org/officeDocument/2006/relationships/image" Target="../media/image22.jpg"/><Relationship Id="rId16" Type="http://schemas.openxmlformats.org/officeDocument/2006/relationships/image" Target="../media/image23.png"/><Relationship Id="rId5" Type="http://schemas.openxmlformats.org/officeDocument/2006/relationships/image" Target="../media/image11.png"/><Relationship Id="rId6" Type="http://schemas.openxmlformats.org/officeDocument/2006/relationships/image" Target="../media/image13.jpg"/><Relationship Id="rId7" Type="http://schemas.openxmlformats.org/officeDocument/2006/relationships/image" Target="../media/image14.png"/><Relationship Id="rId8"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32.png"/><Relationship Id="rId5"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
          <p:cNvSpPr txBox="1"/>
          <p:nvPr>
            <p:ph type="title"/>
          </p:nvPr>
        </p:nvSpPr>
        <p:spPr>
          <a:xfrm>
            <a:off x="352610" y="1897980"/>
            <a:ext cx="5092485" cy="67377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None/>
            </a:pPr>
            <a:r>
              <a:rPr lang="en-US"/>
              <a:t>GLOBALG.A.P. Tourstop:</a:t>
            </a:r>
            <a:br>
              <a:rPr lang="en-US"/>
            </a:br>
            <a:r>
              <a:rPr lang="en-US"/>
              <a:t>Kenya</a:t>
            </a:r>
            <a:endParaRPr/>
          </a:p>
        </p:txBody>
      </p:sp>
      <p:sp>
        <p:nvSpPr>
          <p:cNvPr id="98" name="Google Shape;98;p1"/>
          <p:cNvSpPr txBox="1"/>
          <p:nvPr>
            <p:ph idx="1" type="body"/>
          </p:nvPr>
        </p:nvSpPr>
        <p:spPr>
          <a:xfrm>
            <a:off x="352611" y="2840890"/>
            <a:ext cx="3810828" cy="106962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b="1" i="0" lang="en-US" sz="2000" u="none" cap="none" strike="noStrike">
                <a:solidFill>
                  <a:srgbClr val="FFFFFF"/>
                </a:solidFill>
                <a:latin typeface="Century Gothic"/>
                <a:ea typeface="Century Gothic"/>
                <a:cs typeface="Century Gothic"/>
                <a:sym typeface="Century Gothic"/>
              </a:rPr>
              <a:t>TOPIC :</a:t>
            </a:r>
            <a:endParaRPr/>
          </a:p>
          <a:p>
            <a:pPr indent="0" lvl="0" marL="0" rtl="0" algn="l">
              <a:spcBef>
                <a:spcPts val="400"/>
              </a:spcBef>
              <a:spcAft>
                <a:spcPts val="0"/>
              </a:spcAft>
              <a:buSzPts val="1800"/>
              <a:buNone/>
            </a:pPr>
            <a:r>
              <a:rPr i="0" lang="en-US" sz="2000" u="none" cap="none" strike="noStrike">
                <a:solidFill>
                  <a:srgbClr val="FFFFFF"/>
                </a:solidFill>
                <a:latin typeface="Century Gothic"/>
                <a:ea typeface="Century Gothic"/>
                <a:cs typeface="Century Gothic"/>
                <a:sym typeface="Century Gothic"/>
              </a:rPr>
              <a:t>Benchmarking </a:t>
            </a:r>
            <a:r>
              <a:rPr i="1" lang="en-US" sz="2000" u="none" cap="none" strike="noStrike">
                <a:solidFill>
                  <a:srgbClr val="FFFFFF"/>
                </a:solidFill>
                <a:latin typeface="Century Gothic"/>
                <a:ea typeface="Century Gothic"/>
                <a:cs typeface="Century Gothic"/>
                <a:sym typeface="Century Gothic"/>
              </a:rPr>
              <a:t>versus</a:t>
            </a:r>
            <a:r>
              <a:rPr i="0" lang="en-US" sz="2000" u="none" cap="none" strike="noStrike">
                <a:solidFill>
                  <a:srgbClr val="FFFFFF"/>
                </a:solidFill>
                <a:latin typeface="Century Gothic"/>
                <a:ea typeface="Century Gothic"/>
                <a:cs typeface="Century Gothic"/>
                <a:sym typeface="Century Gothic"/>
              </a:rPr>
              <a:t> localg.a.p. – when is </a:t>
            </a:r>
            <a:r>
              <a:rPr lang="en-US">
                <a:latin typeface="Century Gothic"/>
                <a:ea typeface="Century Gothic"/>
                <a:cs typeface="Century Gothic"/>
                <a:sym typeface="Century Gothic"/>
              </a:rPr>
              <a:t>it </a:t>
            </a:r>
            <a:r>
              <a:rPr i="0" lang="en-US" sz="2000" u="none" cap="none" strike="noStrike">
                <a:solidFill>
                  <a:srgbClr val="FFFFFF"/>
                </a:solidFill>
                <a:latin typeface="Century Gothic"/>
                <a:ea typeface="Century Gothic"/>
                <a:cs typeface="Century Gothic"/>
                <a:sym typeface="Century Gothic"/>
              </a:rPr>
              <a:t> necessary</a:t>
            </a:r>
            <a:endParaRPr/>
          </a:p>
          <a:p>
            <a:pPr indent="0" lvl="0" marL="0" rtl="0" algn="l">
              <a:spcBef>
                <a:spcPts val="400"/>
              </a:spcBef>
              <a:spcAft>
                <a:spcPts val="0"/>
              </a:spcAft>
              <a:buSzPts val="1800"/>
              <a:buNone/>
            </a:pPr>
            <a:r>
              <a:t/>
            </a:r>
            <a:endParaRPr>
              <a:latin typeface="Century Gothic"/>
              <a:ea typeface="Century Gothic"/>
              <a:cs typeface="Century Gothic"/>
              <a:sym typeface="Century Gothic"/>
            </a:endParaRPr>
          </a:p>
          <a:p>
            <a:pPr indent="0" lvl="0" marL="0" rtl="0" algn="l">
              <a:spcBef>
                <a:spcPts val="360"/>
              </a:spcBef>
              <a:spcAft>
                <a:spcPts val="0"/>
              </a:spcAft>
              <a:buSzPts val="1620"/>
              <a:buNone/>
            </a:pPr>
            <a:r>
              <a:rPr lang="en-US" sz="1800">
                <a:solidFill>
                  <a:schemeClr val="lt1"/>
                </a:solidFill>
                <a:latin typeface="Century Gothic"/>
                <a:ea typeface="Century Gothic"/>
                <a:cs typeface="Century Gothic"/>
                <a:sym typeface="Century Gothic"/>
              </a:rPr>
              <a:t>Nairobi, Kenya</a:t>
            </a:r>
            <a:endParaRPr/>
          </a:p>
          <a:p>
            <a:pPr indent="0" lvl="0" marL="0" rtl="0" algn="l">
              <a:spcBef>
                <a:spcPts val="360"/>
              </a:spcBef>
              <a:spcAft>
                <a:spcPts val="0"/>
              </a:spcAft>
              <a:buSzPts val="1620"/>
              <a:buNone/>
            </a:pPr>
            <a:r>
              <a:rPr lang="en-US" sz="1800">
                <a:solidFill>
                  <a:schemeClr val="lt1"/>
                </a:solidFill>
                <a:latin typeface="Century Gothic"/>
                <a:ea typeface="Century Gothic"/>
                <a:cs typeface="Century Gothic"/>
                <a:sym typeface="Century Gothic"/>
              </a:rPr>
              <a:t>28-30  MARCH 2022</a:t>
            </a:r>
            <a:endParaRPr sz="1800">
              <a:solidFill>
                <a:schemeClr val="lt1"/>
              </a:solidFill>
            </a:endParaRPr>
          </a:p>
          <a:p>
            <a:pPr indent="0" lvl="0" marL="0" rtl="0" algn="l">
              <a:spcBef>
                <a:spcPts val="400"/>
              </a:spcBef>
              <a:spcAft>
                <a:spcPts val="0"/>
              </a:spcAft>
              <a:buSzPts val="18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10"/>
          <p:cNvPicPr preferRelativeResize="0"/>
          <p:nvPr/>
        </p:nvPicPr>
        <p:blipFill rotWithShape="1">
          <a:blip r:embed="rId3">
            <a:alphaModFix/>
          </a:blip>
          <a:srcRect b="0" l="0" r="0" t="0"/>
          <a:stretch/>
        </p:blipFill>
        <p:spPr>
          <a:xfrm>
            <a:off x="731521" y="1502007"/>
            <a:ext cx="7567906" cy="3092820"/>
          </a:xfrm>
          <a:prstGeom prst="rect">
            <a:avLst/>
          </a:prstGeom>
          <a:noFill/>
          <a:ln>
            <a:noFill/>
          </a:ln>
        </p:spPr>
      </p:pic>
      <p:grpSp>
        <p:nvGrpSpPr>
          <p:cNvPr id="239" name="Google Shape;239;p10"/>
          <p:cNvGrpSpPr/>
          <p:nvPr/>
        </p:nvGrpSpPr>
        <p:grpSpPr>
          <a:xfrm>
            <a:off x="3265087" y="2658096"/>
            <a:ext cx="4437738" cy="1872208"/>
            <a:chOff x="1573407" y="0"/>
            <a:chExt cx="4437738" cy="1872208"/>
          </a:xfrm>
        </p:grpSpPr>
        <p:sp>
          <p:nvSpPr>
            <p:cNvPr id="240" name="Google Shape;240;p10"/>
            <p:cNvSpPr/>
            <p:nvPr/>
          </p:nvSpPr>
          <p:spPr>
            <a:xfrm>
              <a:off x="1573407" y="0"/>
              <a:ext cx="2147227" cy="1872208"/>
            </a:xfrm>
            <a:custGeom>
              <a:rect b="b" l="l" r="r" t="t"/>
              <a:pathLst>
                <a:path extrusionOk="0" h="120000" w="120000">
                  <a:moveTo>
                    <a:pt x="0" y="120000"/>
                  </a:moveTo>
                  <a:quadBezTo>
                    <a:pt x="20000" y="40000"/>
                    <a:pt x="93842" y="15000"/>
                  </a:quadBezTo>
                  <a:lnTo>
                    <a:pt x="92369" y="0"/>
                  </a:lnTo>
                  <a:lnTo>
                    <a:pt x="120000" y="24000"/>
                  </a:lnTo>
                  <a:lnTo>
                    <a:pt x="98263" y="60000"/>
                  </a:lnTo>
                  <a:lnTo>
                    <a:pt x="96790" y="45000"/>
                  </a:lnTo>
                  <a:quadBezTo>
                    <a:pt x="30000" y="55000"/>
                    <a:pt x="0" y="120000"/>
                  </a:quadBezTo>
                  <a:close/>
                </a:path>
              </a:pathLst>
            </a:custGeom>
            <a:solidFill>
              <a:srgbClr val="D0D0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0"/>
            <p:cNvSpPr/>
            <p:nvPr/>
          </p:nvSpPr>
          <p:spPr>
            <a:xfrm>
              <a:off x="1734343" y="1620773"/>
              <a:ext cx="68897" cy="68897"/>
            </a:xfrm>
            <a:prstGeom prst="ellipse">
              <a:avLst/>
            </a:prstGeom>
            <a:solidFill>
              <a:schemeClr val="dk2"/>
            </a:solid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0"/>
            <p:cNvSpPr/>
            <p:nvPr/>
          </p:nvSpPr>
          <p:spPr>
            <a:xfrm>
              <a:off x="2195559" y="1225899"/>
              <a:ext cx="1369519" cy="9165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0"/>
            <p:cNvSpPr txBox="1"/>
            <p:nvPr/>
          </p:nvSpPr>
          <p:spPr>
            <a:xfrm>
              <a:off x="2195559" y="1225899"/>
              <a:ext cx="1369519" cy="91656"/>
            </a:xfrm>
            <a:prstGeom prst="rect">
              <a:avLst/>
            </a:prstGeom>
            <a:noFill/>
            <a:ln>
              <a:noFill/>
            </a:ln>
          </p:spPr>
          <p:txBody>
            <a:bodyPr anchorCtr="0" anchor="t" bIns="0" lIns="36500" spcFirstLastPara="1" rIns="0" wrap="square" tIns="0">
              <a:noAutofit/>
            </a:bodyPr>
            <a:lstStyle/>
            <a:p>
              <a:pPr indent="0" lvl="0" marL="0" marR="0" rtl="0" algn="l">
                <a:lnSpc>
                  <a:spcPct val="90000"/>
                </a:lnSpc>
                <a:spcBef>
                  <a:spcPts val="0"/>
                </a:spcBef>
                <a:spcAft>
                  <a:spcPts val="0"/>
                </a:spcAft>
                <a:buClr>
                  <a:schemeClr val="dk1"/>
                </a:buClr>
                <a:buSzPts val="1050"/>
                <a:buFont typeface="Century Gothic"/>
                <a:buNone/>
              </a:pPr>
              <a:r>
                <a:rPr lang="en-US" sz="1050">
                  <a:solidFill>
                    <a:schemeClr val="dk1"/>
                  </a:solidFill>
                  <a:latin typeface="Century Gothic"/>
                  <a:ea typeface="Century Gothic"/>
                  <a:cs typeface="Century Gothic"/>
                  <a:sym typeface="Century Gothic"/>
                </a:rPr>
                <a:t>Foundation Level</a:t>
              </a:r>
              <a:endParaRPr sz="1050">
                <a:solidFill>
                  <a:schemeClr val="dk1"/>
                </a:solidFill>
                <a:latin typeface="Century Gothic"/>
                <a:ea typeface="Century Gothic"/>
                <a:cs typeface="Century Gothic"/>
                <a:sym typeface="Century Gothic"/>
              </a:endParaRPr>
            </a:p>
          </p:txBody>
        </p:sp>
        <p:sp>
          <p:nvSpPr>
            <p:cNvPr id="244" name="Google Shape;244;p10"/>
            <p:cNvSpPr/>
            <p:nvPr/>
          </p:nvSpPr>
          <p:spPr>
            <a:xfrm>
              <a:off x="2042214" y="1175359"/>
              <a:ext cx="119821" cy="119821"/>
            </a:xfrm>
            <a:prstGeom prst="ellipse">
              <a:avLst/>
            </a:prstGeom>
            <a:solidFill>
              <a:schemeClr val="dk2"/>
            </a:solid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0"/>
            <p:cNvSpPr/>
            <p:nvPr/>
          </p:nvSpPr>
          <p:spPr>
            <a:xfrm>
              <a:off x="2744284" y="815885"/>
              <a:ext cx="1440797" cy="26313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0"/>
            <p:cNvSpPr txBox="1"/>
            <p:nvPr/>
          </p:nvSpPr>
          <p:spPr>
            <a:xfrm>
              <a:off x="2744284" y="815885"/>
              <a:ext cx="1440797" cy="263130"/>
            </a:xfrm>
            <a:prstGeom prst="rect">
              <a:avLst/>
            </a:prstGeom>
            <a:noFill/>
            <a:ln>
              <a:noFill/>
            </a:ln>
          </p:spPr>
          <p:txBody>
            <a:bodyPr anchorCtr="0" anchor="t" bIns="0" lIns="63475" spcFirstLastPara="1" rIns="0" wrap="square" tIns="0">
              <a:noAutofit/>
            </a:bodyPr>
            <a:lstStyle/>
            <a:p>
              <a:pPr indent="0" lvl="0" marL="0" marR="0" rtl="0" algn="l">
                <a:lnSpc>
                  <a:spcPct val="90000"/>
                </a:lnSpc>
                <a:spcBef>
                  <a:spcPts val="0"/>
                </a:spcBef>
                <a:spcAft>
                  <a:spcPts val="0"/>
                </a:spcAft>
                <a:buClr>
                  <a:schemeClr val="dk1"/>
                </a:buClr>
                <a:buSzPts val="1050"/>
                <a:buFont typeface="Century Gothic"/>
                <a:buNone/>
              </a:pPr>
              <a:r>
                <a:rPr lang="en-US" sz="1050">
                  <a:solidFill>
                    <a:schemeClr val="dk1"/>
                  </a:solidFill>
                  <a:latin typeface="Century Gothic"/>
                  <a:ea typeface="Century Gothic"/>
                  <a:cs typeface="Century Gothic"/>
                  <a:sym typeface="Century Gothic"/>
                </a:rPr>
                <a:t>Intermediate Level</a:t>
              </a:r>
              <a:endParaRPr sz="1050">
                <a:solidFill>
                  <a:schemeClr val="dk1"/>
                </a:solidFill>
                <a:latin typeface="Century Gothic"/>
                <a:ea typeface="Century Gothic"/>
                <a:cs typeface="Century Gothic"/>
                <a:sym typeface="Century Gothic"/>
              </a:endParaRPr>
            </a:p>
          </p:txBody>
        </p:sp>
        <p:sp>
          <p:nvSpPr>
            <p:cNvPr id="247" name="Google Shape;247;p10"/>
            <p:cNvSpPr/>
            <p:nvPr/>
          </p:nvSpPr>
          <p:spPr>
            <a:xfrm>
              <a:off x="2534577" y="794828"/>
              <a:ext cx="158763" cy="158763"/>
            </a:xfrm>
            <a:prstGeom prst="ellipse">
              <a:avLst/>
            </a:prstGeom>
            <a:solidFill>
              <a:schemeClr val="dk2"/>
            </a:solid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0"/>
            <p:cNvSpPr/>
            <p:nvPr/>
          </p:nvSpPr>
          <p:spPr>
            <a:xfrm>
              <a:off x="3723530" y="202737"/>
              <a:ext cx="2287615" cy="20456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0"/>
            <p:cNvSpPr txBox="1"/>
            <p:nvPr/>
          </p:nvSpPr>
          <p:spPr>
            <a:xfrm>
              <a:off x="3723530" y="202737"/>
              <a:ext cx="2287615" cy="204561"/>
            </a:xfrm>
            <a:prstGeom prst="rect">
              <a:avLst/>
            </a:prstGeom>
            <a:noFill/>
            <a:ln>
              <a:noFill/>
            </a:ln>
          </p:spPr>
          <p:txBody>
            <a:bodyPr anchorCtr="0" anchor="t" bIns="0" lIns="84125" spcFirstLastPara="1" rIns="0" wrap="square" tIns="0">
              <a:noAutofit/>
            </a:bodyPr>
            <a:lstStyle/>
            <a:p>
              <a:pPr indent="0" lvl="0" marL="0" marR="0" rtl="0" algn="l">
                <a:lnSpc>
                  <a:spcPct val="90000"/>
                </a:lnSpc>
                <a:spcBef>
                  <a:spcPts val="0"/>
                </a:spcBef>
                <a:spcAft>
                  <a:spcPts val="0"/>
                </a:spcAft>
                <a:buClr>
                  <a:schemeClr val="dk1"/>
                </a:buClr>
                <a:buSzPts val="1050"/>
                <a:buFont typeface="Century Gothic"/>
                <a:buNone/>
              </a:pPr>
              <a:r>
                <a:rPr lang="en-US" sz="1050">
                  <a:solidFill>
                    <a:schemeClr val="dk1"/>
                  </a:solidFill>
                  <a:latin typeface="Century Gothic"/>
                  <a:ea typeface="Century Gothic"/>
                  <a:cs typeface="Century Gothic"/>
                  <a:sym typeface="Century Gothic"/>
                </a:rPr>
                <a:t>GLOBALG.A.P. certification</a:t>
              </a:r>
              <a:endParaRPr/>
            </a:p>
          </p:txBody>
        </p:sp>
        <p:sp>
          <p:nvSpPr>
            <p:cNvPr id="250" name="Google Shape;250;p10"/>
            <p:cNvSpPr/>
            <p:nvPr/>
          </p:nvSpPr>
          <p:spPr>
            <a:xfrm>
              <a:off x="3569377" y="283979"/>
              <a:ext cx="212682" cy="212682"/>
            </a:xfrm>
            <a:prstGeom prst="ellipse">
              <a:avLst/>
            </a:prstGeom>
            <a:solidFill>
              <a:schemeClr val="dk2"/>
            </a:solid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0"/>
            <p:cNvSpPr/>
            <p:nvPr/>
          </p:nvSpPr>
          <p:spPr>
            <a:xfrm>
              <a:off x="1806444" y="1619526"/>
              <a:ext cx="1227620" cy="16517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0"/>
            <p:cNvSpPr txBox="1"/>
            <p:nvPr/>
          </p:nvSpPr>
          <p:spPr>
            <a:xfrm>
              <a:off x="1806444" y="1619526"/>
              <a:ext cx="1227620" cy="165179"/>
            </a:xfrm>
            <a:prstGeom prst="rect">
              <a:avLst/>
            </a:prstGeom>
            <a:noFill/>
            <a:ln>
              <a:noFill/>
            </a:ln>
          </p:spPr>
          <p:txBody>
            <a:bodyPr anchorCtr="0" anchor="t" bIns="0" lIns="112675" spcFirstLastPara="1" rIns="0" wrap="square" tIns="0">
              <a:noAutofit/>
            </a:bodyPr>
            <a:lstStyle/>
            <a:p>
              <a:pPr indent="0" lvl="0" marL="0" marR="0" rtl="0" algn="l">
                <a:lnSpc>
                  <a:spcPct val="90000"/>
                </a:lnSpc>
                <a:spcBef>
                  <a:spcPts val="0"/>
                </a:spcBef>
                <a:spcAft>
                  <a:spcPts val="0"/>
                </a:spcAft>
                <a:buClr>
                  <a:schemeClr val="dk1"/>
                </a:buClr>
                <a:buSzPts val="1050"/>
                <a:buFont typeface="Century Gothic"/>
                <a:buNone/>
              </a:pPr>
              <a:r>
                <a:rPr lang="en-US" sz="1050">
                  <a:solidFill>
                    <a:schemeClr val="dk1"/>
                  </a:solidFill>
                  <a:latin typeface="Century Gothic"/>
                  <a:ea typeface="Century Gothic"/>
                  <a:cs typeface="Century Gothic"/>
                  <a:sym typeface="Century Gothic"/>
                </a:rPr>
                <a:t>Entry Level</a:t>
              </a:r>
              <a:endParaRPr sz="1050">
                <a:solidFill>
                  <a:schemeClr val="dk1"/>
                </a:solidFill>
                <a:latin typeface="Century Gothic"/>
                <a:ea typeface="Century Gothic"/>
                <a:cs typeface="Century Gothic"/>
                <a:sym typeface="Century Gothic"/>
              </a:endParaRPr>
            </a:p>
          </p:txBody>
        </p:sp>
      </p:grpSp>
      <p:sp>
        <p:nvSpPr>
          <p:cNvPr id="253" name="Google Shape;253;p10"/>
          <p:cNvSpPr txBox="1"/>
          <p:nvPr/>
        </p:nvSpPr>
        <p:spPr>
          <a:xfrm>
            <a:off x="917097" y="1693759"/>
            <a:ext cx="1942482" cy="488844"/>
          </a:xfrm>
          <a:prstGeom prst="rect">
            <a:avLst/>
          </a:prstGeom>
          <a:solidFill>
            <a:schemeClr val="accent6"/>
          </a:solidFill>
          <a:ln cap="flat" cmpd="sng" w="25400">
            <a:solidFill>
              <a:schemeClr val="accent6"/>
            </a:solidFill>
            <a:prstDash val="solid"/>
            <a:round/>
            <a:headEnd len="sm" w="sm" type="none"/>
            <a:tailEnd len="sm" w="sm" type="none"/>
          </a:ln>
        </p:spPr>
        <p:txBody>
          <a:bodyPr anchorCtr="0" anchor="t" bIns="28675" lIns="57375" spcFirstLastPara="1" rIns="57375" wrap="square" tIns="28675">
            <a:spAutoFit/>
          </a:bodyPr>
          <a:lstStyle/>
          <a:p>
            <a:pPr indent="0" lvl="0" marL="0" marR="0" rtl="0" algn="ctr">
              <a:spcBef>
                <a:spcPts val="0"/>
              </a:spcBef>
              <a:spcAft>
                <a:spcPts val="0"/>
              </a:spcAft>
              <a:buNone/>
            </a:pPr>
            <a:r>
              <a:rPr lang="en-US" sz="1400">
                <a:solidFill>
                  <a:schemeClr val="lt1"/>
                </a:solidFill>
                <a:latin typeface="Century Gothic"/>
                <a:ea typeface="Century Gothic"/>
                <a:cs typeface="Century Gothic"/>
                <a:sym typeface="Century Gothic"/>
              </a:rPr>
              <a:t>End goal defined </a:t>
            </a:r>
            <a:endParaRPr/>
          </a:p>
          <a:p>
            <a:pPr indent="0" lvl="0" marL="0" marR="0" rtl="0" algn="ctr">
              <a:spcBef>
                <a:spcPts val="0"/>
              </a:spcBef>
              <a:spcAft>
                <a:spcPts val="0"/>
              </a:spcAft>
              <a:buNone/>
            </a:pPr>
            <a:r>
              <a:rPr lang="en-US" sz="1400">
                <a:solidFill>
                  <a:schemeClr val="lt1"/>
                </a:solidFill>
                <a:latin typeface="Century Gothic"/>
                <a:ea typeface="Century Gothic"/>
                <a:cs typeface="Century Gothic"/>
                <a:sym typeface="Century Gothic"/>
              </a:rPr>
              <a:t>by market</a:t>
            </a:r>
            <a:endParaRPr/>
          </a:p>
        </p:txBody>
      </p:sp>
      <p:sp>
        <p:nvSpPr>
          <p:cNvPr id="254" name="Google Shape;254;p10"/>
          <p:cNvSpPr txBox="1"/>
          <p:nvPr/>
        </p:nvSpPr>
        <p:spPr>
          <a:xfrm>
            <a:off x="5735754" y="1693759"/>
            <a:ext cx="2363787" cy="273400"/>
          </a:xfrm>
          <a:prstGeom prst="rect">
            <a:avLst/>
          </a:prstGeom>
          <a:solidFill>
            <a:schemeClr val="accent6"/>
          </a:solidFill>
          <a:ln cap="flat" cmpd="sng" w="25400">
            <a:solidFill>
              <a:schemeClr val="accent6"/>
            </a:solidFill>
            <a:prstDash val="solid"/>
            <a:round/>
            <a:headEnd len="sm" w="sm" type="none"/>
            <a:tailEnd len="sm" w="sm" type="none"/>
          </a:ln>
        </p:spPr>
        <p:txBody>
          <a:bodyPr anchorCtr="0" anchor="t" bIns="28675" lIns="57375" spcFirstLastPara="1" rIns="57375" wrap="square" tIns="28675">
            <a:spAutoFit/>
          </a:bodyPr>
          <a:lstStyle/>
          <a:p>
            <a:pPr indent="0" lvl="0" marL="0" marR="0" rtl="0" algn="ctr">
              <a:spcBef>
                <a:spcPts val="0"/>
              </a:spcBef>
              <a:spcAft>
                <a:spcPts val="0"/>
              </a:spcAft>
              <a:buNone/>
            </a:pPr>
            <a:r>
              <a:rPr lang="en-US" sz="1400">
                <a:solidFill>
                  <a:schemeClr val="lt1"/>
                </a:solidFill>
                <a:latin typeface="Century Gothic"/>
                <a:ea typeface="Century Gothic"/>
                <a:cs typeface="Century Gothic"/>
                <a:sym typeface="Century Gothic"/>
              </a:rPr>
              <a:t>Cannot go backwards</a:t>
            </a:r>
            <a:endParaRPr/>
          </a:p>
        </p:txBody>
      </p:sp>
      <p:sp>
        <p:nvSpPr>
          <p:cNvPr id="255" name="Google Shape;255;p10"/>
          <p:cNvSpPr txBox="1"/>
          <p:nvPr>
            <p:ph type="title"/>
          </p:nvPr>
        </p:nvSpPr>
        <p:spPr>
          <a:xfrm>
            <a:off x="1003224" y="-1"/>
            <a:ext cx="7683576" cy="936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Capacity Building</a:t>
            </a:r>
            <a:endParaRPr/>
          </a:p>
        </p:txBody>
      </p:sp>
      <p:sp>
        <p:nvSpPr>
          <p:cNvPr id="256" name="Google Shape;256;p10"/>
          <p:cNvSpPr txBox="1"/>
          <p:nvPr/>
        </p:nvSpPr>
        <p:spPr>
          <a:xfrm>
            <a:off x="7421751" y="4788569"/>
            <a:ext cx="1722249" cy="281616"/>
          </a:xfrm>
          <a:prstGeom prst="rect">
            <a:avLst/>
          </a:prstGeom>
          <a:noFill/>
          <a:ln>
            <a:noFill/>
          </a:ln>
        </p:spPr>
        <p:txBody>
          <a:bodyPr anchorCtr="0" anchor="t" bIns="48000" lIns="89150" spcFirstLastPara="1" rIns="89150" wrap="square" tIns="48000">
            <a:spAutoFit/>
          </a:bodyPr>
          <a:lstStyle/>
          <a:p>
            <a:pPr indent="0" lvl="0" marL="0" marR="0" rtl="0" algn="l">
              <a:spcBef>
                <a:spcPts val="0"/>
              </a:spcBef>
              <a:spcAft>
                <a:spcPts val="0"/>
              </a:spcAft>
              <a:buNone/>
            </a:pPr>
            <a:r>
              <a:rPr lang="en-US" sz="600">
                <a:solidFill>
                  <a:srgbClr val="565549"/>
                </a:solidFill>
                <a:latin typeface="Century Gothic"/>
                <a:ea typeface="Century Gothic"/>
                <a:cs typeface="Century Gothic"/>
                <a:sym typeface="Century Gothic"/>
              </a:rPr>
              <a:t>© GLOBALG.A.P. Secretariat | </a:t>
            </a:r>
            <a:fld id="{00000000-1234-1234-1234-123412341234}" type="slidenum">
              <a:rPr lang="en-US" sz="600">
                <a:solidFill>
                  <a:srgbClr val="565549"/>
                </a:solidFill>
                <a:latin typeface="Century Gothic"/>
                <a:ea typeface="Century Gothic"/>
                <a:cs typeface="Century Gothic"/>
                <a:sym typeface="Century Gothic"/>
              </a:rPr>
              <a:t>‹#›</a:t>
            </a:fld>
            <a:endParaRPr sz="600">
              <a:solidFill>
                <a:srgbClr val="565549"/>
              </a:solidFill>
              <a:latin typeface="Century Gothic"/>
              <a:ea typeface="Century Gothic"/>
              <a:cs typeface="Century Gothic"/>
              <a:sym typeface="Century Gothic"/>
            </a:endParaRPr>
          </a:p>
          <a:p>
            <a:pPr indent="0" lvl="0" marL="0" marR="0" rtl="0" algn="l">
              <a:spcBef>
                <a:spcPts val="0"/>
              </a:spcBef>
              <a:spcAft>
                <a:spcPts val="0"/>
              </a:spcAft>
              <a:buNone/>
            </a:pPr>
            <a:r>
              <a:rPr lang="en-US" sz="600">
                <a:solidFill>
                  <a:srgbClr val="565549"/>
                </a:solidFill>
                <a:latin typeface="Century Gothic"/>
                <a:ea typeface="Century Gothic"/>
                <a:cs typeface="Century Gothic"/>
                <a:sym typeface="Century Gothic"/>
              </a:rPr>
              <a:t> </a:t>
            </a:r>
            <a:endParaRPr sz="600">
              <a:solidFill>
                <a:srgbClr val="565549"/>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graphicFrame>
        <p:nvGraphicFramePr>
          <p:cNvPr id="263" name="Google Shape;263;p11"/>
          <p:cNvGraphicFramePr/>
          <p:nvPr/>
        </p:nvGraphicFramePr>
        <p:xfrm>
          <a:off x="85238" y="64474"/>
          <a:ext cx="3000000" cy="3000000"/>
        </p:xfrm>
        <a:graphic>
          <a:graphicData uri="http://schemas.openxmlformats.org/drawingml/2006/table">
            <a:tbl>
              <a:tblPr bandRow="1" firstRow="1">
                <a:noFill/>
                <a:tableStyleId>{0836EFE4-7CBA-4049-9841-8280540B528B}</a:tableStyleId>
              </a:tblPr>
              <a:tblGrid>
                <a:gridCol w="4151325"/>
                <a:gridCol w="4603375"/>
              </a:tblGrid>
              <a:tr h="228600">
                <a:tc>
                  <a:txBody>
                    <a:bodyPr/>
                    <a:lstStyle/>
                    <a:p>
                      <a:pPr indent="0" lvl="0" marL="0" marR="0" rtl="0" algn="l">
                        <a:spcBef>
                          <a:spcPts val="0"/>
                        </a:spcBef>
                        <a:spcAft>
                          <a:spcPts val="0"/>
                        </a:spcAft>
                        <a:buNone/>
                      </a:pPr>
                      <a:r>
                        <a:rPr lang="en-US" sz="1800" u="none" cap="none" strike="noStrike">
                          <a:solidFill>
                            <a:schemeClr val="accent6"/>
                          </a:solidFill>
                        </a:rPr>
                        <a:t>localg.a.p. </a:t>
                      </a:r>
                      <a:endParaRPr/>
                    </a:p>
                    <a:p>
                      <a:pPr indent="0" lvl="0" marL="0" marR="0" rtl="0" algn="l">
                        <a:spcBef>
                          <a:spcPts val="0"/>
                        </a:spcBef>
                        <a:spcAft>
                          <a:spcPts val="0"/>
                        </a:spcAft>
                        <a:buNone/>
                      </a:pPr>
                      <a:r>
                        <a:rPr lang="en-US" sz="1800">
                          <a:solidFill>
                            <a:schemeClr val="accent6"/>
                          </a:solidFill>
                        </a:rPr>
                        <a:t>Primary Farm </a:t>
                      </a:r>
                      <a:endParaRPr/>
                    </a:p>
                    <a:p>
                      <a:pPr indent="0" lvl="0" marL="0" marR="0" rtl="0" algn="l">
                        <a:spcBef>
                          <a:spcPts val="0"/>
                        </a:spcBef>
                        <a:spcAft>
                          <a:spcPts val="0"/>
                        </a:spcAft>
                        <a:buNone/>
                      </a:pPr>
                      <a:r>
                        <a:rPr lang="en-US" sz="1800">
                          <a:solidFill>
                            <a:schemeClr val="accent6"/>
                          </a:solidFill>
                        </a:rPr>
                        <a:t>Assurance</a:t>
                      </a:r>
                      <a:endParaRPr/>
                    </a:p>
                    <a:p>
                      <a:pPr indent="0" lvl="0" marL="0" marR="0" rtl="0" algn="l">
                        <a:spcBef>
                          <a:spcPts val="0"/>
                        </a:spcBef>
                        <a:spcAft>
                          <a:spcPts val="0"/>
                        </a:spcAft>
                        <a:buNone/>
                      </a:pPr>
                      <a:r>
                        <a:t/>
                      </a:r>
                      <a:endParaRPr sz="1800">
                        <a:solidFill>
                          <a:schemeClr val="dk2"/>
                        </a:solidFill>
                      </a:endParaRPr>
                    </a:p>
                  </a:txBody>
                  <a:tcPr marT="45725" marB="45725" marR="91450" marL="91450"/>
                </a:tc>
                <a:tc>
                  <a:txBody>
                    <a:bodyPr/>
                    <a:lstStyle/>
                    <a:p>
                      <a:pPr indent="0" lvl="0" marL="0" marR="0" rtl="0" algn="l">
                        <a:spcBef>
                          <a:spcPts val="0"/>
                        </a:spcBef>
                        <a:spcAft>
                          <a:spcPts val="0"/>
                        </a:spcAft>
                        <a:buNone/>
                      </a:pPr>
                      <a:r>
                        <a:rPr lang="en-US" sz="1800">
                          <a:solidFill>
                            <a:schemeClr val="accent1"/>
                          </a:solidFill>
                        </a:rPr>
                        <a:t>GLOBALG.A.P.</a:t>
                      </a:r>
                      <a:endParaRPr/>
                    </a:p>
                    <a:p>
                      <a:pPr indent="0" lvl="0" marL="0" marR="0" rtl="0" algn="l">
                        <a:spcBef>
                          <a:spcPts val="0"/>
                        </a:spcBef>
                        <a:spcAft>
                          <a:spcPts val="0"/>
                        </a:spcAft>
                        <a:buNone/>
                      </a:pPr>
                      <a:r>
                        <a:rPr lang="en-US" sz="1800">
                          <a:solidFill>
                            <a:schemeClr val="accent1"/>
                          </a:solidFill>
                        </a:rPr>
                        <a:t>Integrated Farm </a:t>
                      </a:r>
                      <a:endParaRPr/>
                    </a:p>
                    <a:p>
                      <a:pPr indent="0" lvl="0" marL="0" marR="0" rtl="0" algn="l">
                        <a:spcBef>
                          <a:spcPts val="0"/>
                        </a:spcBef>
                        <a:spcAft>
                          <a:spcPts val="0"/>
                        </a:spcAft>
                        <a:buNone/>
                      </a:pPr>
                      <a:r>
                        <a:rPr lang="en-US" sz="1800">
                          <a:solidFill>
                            <a:schemeClr val="accent1"/>
                          </a:solidFill>
                        </a:rPr>
                        <a:t>Assurance</a:t>
                      </a:r>
                      <a:endParaRPr/>
                    </a:p>
                  </a:txBody>
                  <a:tcPr marT="45725" marB="45725" marR="91450" marL="91450"/>
                </a:tc>
              </a:tr>
              <a:tr h="414850">
                <a:tc>
                  <a:txBody>
                    <a:bodyPr/>
                    <a:lstStyle/>
                    <a:p>
                      <a:pPr indent="0" lvl="0" marL="0" marR="0" rtl="0" algn="l">
                        <a:spcBef>
                          <a:spcPts val="0"/>
                        </a:spcBef>
                        <a:spcAft>
                          <a:spcPts val="0"/>
                        </a:spcAft>
                        <a:buNone/>
                      </a:pPr>
                      <a:r>
                        <a:rPr b="0" lang="en-US" sz="1400">
                          <a:solidFill>
                            <a:schemeClr val="dk2"/>
                          </a:solidFill>
                        </a:rPr>
                        <a:t>Assessment</a:t>
                      </a:r>
                      <a:endParaRPr/>
                    </a:p>
                    <a:p>
                      <a:pPr indent="0" lvl="0" marL="0" marR="0" rtl="0" algn="l">
                        <a:spcBef>
                          <a:spcPts val="0"/>
                        </a:spcBef>
                        <a:spcAft>
                          <a:spcPts val="0"/>
                        </a:spcAft>
                        <a:buNone/>
                      </a:pPr>
                      <a:r>
                        <a:rPr b="0" lang="en-US" sz="1400">
                          <a:solidFill>
                            <a:schemeClr val="dk2"/>
                          </a:solidFill>
                        </a:rPr>
                        <a:t> </a:t>
                      </a:r>
                      <a:endParaRPr b="0" sz="1400">
                        <a:solidFill>
                          <a:schemeClr val="dk2"/>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b="0" lang="en-US" sz="1400">
                          <a:solidFill>
                            <a:schemeClr val="dk2"/>
                          </a:solidFill>
                        </a:rPr>
                        <a:t>Certification</a:t>
                      </a:r>
                      <a:endParaRPr b="0" sz="1400">
                        <a:solidFill>
                          <a:schemeClr val="dk2"/>
                        </a:solidFill>
                        <a:latin typeface="Calibri"/>
                        <a:ea typeface="Calibri"/>
                        <a:cs typeface="Calibri"/>
                        <a:sym typeface="Calibri"/>
                      </a:endParaRPr>
                    </a:p>
                  </a:txBody>
                  <a:tcPr marT="0" marB="0" marR="68575" marL="68575"/>
                </a:tc>
              </a:tr>
              <a:tr h="414850">
                <a:tc>
                  <a:txBody>
                    <a:bodyPr/>
                    <a:lstStyle/>
                    <a:p>
                      <a:pPr indent="0" lvl="0" marL="0" marR="0" rtl="0" algn="l">
                        <a:spcBef>
                          <a:spcPts val="0"/>
                        </a:spcBef>
                        <a:spcAft>
                          <a:spcPts val="0"/>
                        </a:spcAft>
                        <a:buNone/>
                      </a:pPr>
                      <a:r>
                        <a:rPr b="0" lang="en-US" sz="1400">
                          <a:solidFill>
                            <a:schemeClr val="dk2"/>
                          </a:solidFill>
                        </a:rPr>
                        <a:t>LGN</a:t>
                      </a:r>
                      <a:endParaRPr/>
                    </a:p>
                    <a:p>
                      <a:pPr indent="0" lvl="0" marL="0" marR="0" rtl="0" algn="l">
                        <a:spcBef>
                          <a:spcPts val="0"/>
                        </a:spcBef>
                        <a:spcAft>
                          <a:spcPts val="0"/>
                        </a:spcAft>
                        <a:buNone/>
                      </a:pPr>
                      <a:r>
                        <a:rPr b="0" lang="en-US" sz="1400">
                          <a:solidFill>
                            <a:schemeClr val="dk2"/>
                          </a:solidFill>
                        </a:rPr>
                        <a:t> </a:t>
                      </a:r>
                      <a:endParaRPr b="0" sz="1400">
                        <a:solidFill>
                          <a:schemeClr val="dk2"/>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b="0" lang="en-US" sz="1400">
                          <a:solidFill>
                            <a:schemeClr val="dk2"/>
                          </a:solidFill>
                        </a:rPr>
                        <a:t>GGN</a:t>
                      </a:r>
                      <a:endParaRPr b="0" sz="1400">
                        <a:solidFill>
                          <a:schemeClr val="dk2"/>
                        </a:solidFill>
                        <a:latin typeface="Calibri"/>
                        <a:ea typeface="Calibri"/>
                        <a:cs typeface="Calibri"/>
                        <a:sym typeface="Calibri"/>
                      </a:endParaRPr>
                    </a:p>
                  </a:txBody>
                  <a:tcPr marT="0" marB="0" marR="68575" marL="68575"/>
                </a:tc>
              </a:tr>
              <a:tr h="511475">
                <a:tc>
                  <a:txBody>
                    <a:bodyPr/>
                    <a:lstStyle/>
                    <a:p>
                      <a:pPr indent="0" lvl="0" marL="0" marR="0" rtl="0" algn="l">
                        <a:spcBef>
                          <a:spcPts val="0"/>
                        </a:spcBef>
                        <a:spcAft>
                          <a:spcPts val="0"/>
                        </a:spcAft>
                        <a:buNone/>
                      </a:pPr>
                      <a:r>
                        <a:rPr b="0" lang="en-US" sz="1400">
                          <a:solidFill>
                            <a:schemeClr val="dk2"/>
                          </a:solidFill>
                        </a:rPr>
                        <a:t>Subset of IFA requirements with three levels: Entry Level</a:t>
                      </a:r>
                      <a:endParaRPr/>
                    </a:p>
                    <a:p>
                      <a:pPr indent="0" lvl="0" marL="0" marR="0" rtl="0" algn="l">
                        <a:spcBef>
                          <a:spcPts val="0"/>
                        </a:spcBef>
                        <a:spcAft>
                          <a:spcPts val="0"/>
                        </a:spcAft>
                        <a:buNone/>
                      </a:pPr>
                      <a:r>
                        <a:rPr b="0" lang="en-US" sz="1400">
                          <a:solidFill>
                            <a:schemeClr val="dk2"/>
                          </a:solidFill>
                        </a:rPr>
                        <a:t>Foundation Level</a:t>
                      </a:r>
                      <a:endParaRPr/>
                    </a:p>
                    <a:p>
                      <a:pPr indent="0" lvl="0" marL="0" marR="0" rtl="0" algn="l">
                        <a:spcBef>
                          <a:spcPts val="0"/>
                        </a:spcBef>
                        <a:spcAft>
                          <a:spcPts val="0"/>
                        </a:spcAft>
                        <a:buNone/>
                      </a:pPr>
                      <a:r>
                        <a:rPr b="0" lang="en-US" sz="1400">
                          <a:solidFill>
                            <a:schemeClr val="dk2"/>
                          </a:solidFill>
                        </a:rPr>
                        <a:t>Intermediate Level</a:t>
                      </a:r>
                      <a:endParaRPr/>
                    </a:p>
                    <a:p>
                      <a:pPr indent="0" lvl="0" marL="0" marR="0" rtl="0" algn="l">
                        <a:spcBef>
                          <a:spcPts val="0"/>
                        </a:spcBef>
                        <a:spcAft>
                          <a:spcPts val="0"/>
                        </a:spcAft>
                        <a:buNone/>
                      </a:pPr>
                      <a:r>
                        <a:rPr b="0" lang="en-US" sz="1400">
                          <a:solidFill>
                            <a:schemeClr val="dk2"/>
                          </a:solidFill>
                        </a:rPr>
                        <a:t> </a:t>
                      </a:r>
                      <a:endParaRPr b="0" sz="1400">
                        <a:solidFill>
                          <a:schemeClr val="dk2"/>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b="0" lang="en-US" sz="1400">
                          <a:solidFill>
                            <a:schemeClr val="dk2"/>
                          </a:solidFill>
                        </a:rPr>
                        <a:t>One level with a full set of requirements </a:t>
                      </a:r>
                      <a:endParaRPr b="0" sz="1400">
                        <a:solidFill>
                          <a:schemeClr val="dk2"/>
                        </a:solidFill>
                        <a:latin typeface="Calibri"/>
                        <a:ea typeface="Calibri"/>
                        <a:cs typeface="Calibri"/>
                        <a:sym typeface="Calibri"/>
                      </a:endParaRPr>
                    </a:p>
                  </a:txBody>
                  <a:tcPr marT="0" marB="0" marR="68575" marL="68575"/>
                </a:tc>
              </a:tr>
              <a:tr h="511475">
                <a:tc>
                  <a:txBody>
                    <a:bodyPr/>
                    <a:lstStyle/>
                    <a:p>
                      <a:pPr indent="0" lvl="0" marL="0" marR="0" rtl="0" algn="l">
                        <a:spcBef>
                          <a:spcPts val="0"/>
                        </a:spcBef>
                        <a:spcAft>
                          <a:spcPts val="0"/>
                        </a:spcAft>
                        <a:buNone/>
                      </a:pPr>
                      <a:r>
                        <a:rPr b="0" lang="en-US" sz="1400">
                          <a:solidFill>
                            <a:schemeClr val="dk2"/>
                          </a:solidFill>
                        </a:rPr>
                        <a:t>Approved certification bodies/verification bodies</a:t>
                      </a:r>
                      <a:endParaRPr/>
                    </a:p>
                    <a:p>
                      <a:pPr indent="0" lvl="0" marL="0" marR="0" rtl="0" algn="l">
                        <a:spcBef>
                          <a:spcPts val="0"/>
                        </a:spcBef>
                        <a:spcAft>
                          <a:spcPts val="0"/>
                        </a:spcAft>
                        <a:buNone/>
                      </a:pPr>
                      <a:r>
                        <a:rPr b="0" lang="en-US" sz="1400">
                          <a:solidFill>
                            <a:schemeClr val="dk2"/>
                          </a:solidFill>
                        </a:rPr>
                        <a:t> </a:t>
                      </a:r>
                      <a:endParaRPr b="0" sz="1400">
                        <a:solidFill>
                          <a:schemeClr val="dk2"/>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b="0" lang="en-US" sz="1400">
                          <a:solidFill>
                            <a:schemeClr val="dk2"/>
                          </a:solidFill>
                        </a:rPr>
                        <a:t>GLOBALG.A.P. approved certification bodies</a:t>
                      </a:r>
                      <a:endParaRPr b="0" sz="1400">
                        <a:solidFill>
                          <a:schemeClr val="dk2"/>
                        </a:solidFill>
                        <a:latin typeface="Calibri"/>
                        <a:ea typeface="Calibri"/>
                        <a:cs typeface="Calibri"/>
                        <a:sym typeface="Calibri"/>
                      </a:endParaRPr>
                    </a:p>
                  </a:txBody>
                  <a:tcPr marT="0" marB="0" marR="68575" marL="68575"/>
                </a:tc>
              </a:tr>
              <a:tr h="414850">
                <a:tc>
                  <a:txBody>
                    <a:bodyPr/>
                    <a:lstStyle/>
                    <a:p>
                      <a:pPr indent="0" lvl="0" marL="0" marR="0" rtl="0" algn="l">
                        <a:spcBef>
                          <a:spcPts val="0"/>
                        </a:spcBef>
                        <a:spcAft>
                          <a:spcPts val="0"/>
                        </a:spcAft>
                        <a:buNone/>
                      </a:pPr>
                      <a:r>
                        <a:rPr b="0" lang="en-US" sz="1400">
                          <a:solidFill>
                            <a:schemeClr val="dk2"/>
                          </a:solidFill>
                        </a:rPr>
                        <a:t>Letter of conformance</a:t>
                      </a:r>
                      <a:endParaRPr/>
                    </a:p>
                    <a:p>
                      <a:pPr indent="0" lvl="0" marL="0" marR="0" rtl="0" algn="l">
                        <a:spcBef>
                          <a:spcPts val="0"/>
                        </a:spcBef>
                        <a:spcAft>
                          <a:spcPts val="0"/>
                        </a:spcAft>
                        <a:buNone/>
                      </a:pPr>
                      <a:r>
                        <a:rPr b="0" lang="en-US" sz="1400">
                          <a:solidFill>
                            <a:schemeClr val="dk2"/>
                          </a:solidFill>
                        </a:rPr>
                        <a:t> </a:t>
                      </a:r>
                      <a:endParaRPr b="0" sz="1400">
                        <a:solidFill>
                          <a:schemeClr val="dk2"/>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b="0" lang="en-US" sz="1400">
                          <a:solidFill>
                            <a:schemeClr val="dk2"/>
                          </a:solidFill>
                        </a:rPr>
                        <a:t>Certificate</a:t>
                      </a:r>
                      <a:endParaRPr b="0" sz="1400">
                        <a:solidFill>
                          <a:schemeClr val="dk2"/>
                        </a:solidFill>
                        <a:latin typeface="Calibri"/>
                        <a:ea typeface="Calibri"/>
                        <a:cs typeface="Calibri"/>
                        <a:sym typeface="Calibri"/>
                      </a:endParaRPr>
                    </a:p>
                  </a:txBody>
                  <a:tcPr marT="0" marB="0" marR="68575" marL="68575"/>
                </a:tc>
              </a:tr>
              <a:tr h="414850">
                <a:tc>
                  <a:txBody>
                    <a:bodyPr/>
                    <a:lstStyle/>
                    <a:p>
                      <a:pPr indent="0" lvl="0" marL="0" marR="0" rtl="0" algn="l">
                        <a:spcBef>
                          <a:spcPts val="0"/>
                        </a:spcBef>
                        <a:spcAft>
                          <a:spcPts val="0"/>
                        </a:spcAft>
                        <a:buNone/>
                      </a:pPr>
                      <a:r>
                        <a:rPr b="0" lang="en-US" sz="1400">
                          <a:solidFill>
                            <a:schemeClr val="dk2"/>
                          </a:solidFill>
                        </a:rPr>
                        <a:t>Focus on local markets and capacity building </a:t>
                      </a:r>
                      <a:endParaRPr/>
                    </a:p>
                    <a:p>
                      <a:pPr indent="0" lvl="0" marL="0" marR="0" rtl="0" algn="l">
                        <a:spcBef>
                          <a:spcPts val="0"/>
                        </a:spcBef>
                        <a:spcAft>
                          <a:spcPts val="0"/>
                        </a:spcAft>
                        <a:buNone/>
                      </a:pPr>
                      <a:r>
                        <a:t/>
                      </a:r>
                      <a:endParaRPr b="0" sz="1400">
                        <a:solidFill>
                          <a:schemeClr val="dk2"/>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b="0" lang="en-US" sz="1400">
                          <a:solidFill>
                            <a:schemeClr val="dk2"/>
                          </a:solidFill>
                        </a:rPr>
                        <a:t>Suitable for export market</a:t>
                      </a:r>
                      <a:endParaRPr/>
                    </a:p>
                    <a:p>
                      <a:pPr indent="0" lvl="0" marL="0" marR="0" rtl="0" algn="l">
                        <a:spcBef>
                          <a:spcPts val="0"/>
                        </a:spcBef>
                        <a:spcAft>
                          <a:spcPts val="0"/>
                        </a:spcAft>
                        <a:buNone/>
                      </a:pPr>
                      <a:r>
                        <a:rPr b="0" lang="en-US" sz="1400">
                          <a:solidFill>
                            <a:schemeClr val="dk2"/>
                          </a:solidFill>
                        </a:rPr>
                        <a:t> </a:t>
                      </a:r>
                      <a:endParaRPr b="0" sz="1400">
                        <a:solidFill>
                          <a:schemeClr val="dk2"/>
                        </a:solidFill>
                        <a:latin typeface="Calibri"/>
                        <a:ea typeface="Calibri"/>
                        <a:cs typeface="Calibri"/>
                        <a:sym typeface="Calibri"/>
                      </a:endParaRPr>
                    </a:p>
                  </a:txBody>
                  <a:tcPr marT="0" marB="0" marR="68575" marL="68575"/>
                </a:tc>
              </a:tr>
              <a:tr h="414850">
                <a:tc>
                  <a:txBody>
                    <a:bodyPr/>
                    <a:lstStyle/>
                    <a:p>
                      <a:pPr indent="0" lvl="0" marL="0" marR="0" rtl="0" algn="l">
                        <a:spcBef>
                          <a:spcPts val="0"/>
                        </a:spcBef>
                        <a:spcAft>
                          <a:spcPts val="0"/>
                        </a:spcAft>
                        <a:buNone/>
                      </a:pPr>
                      <a:r>
                        <a:rPr b="0" lang="en-US" sz="1400">
                          <a:solidFill>
                            <a:schemeClr val="dk2"/>
                          </a:solidFill>
                          <a:latin typeface="Century Gothic"/>
                          <a:ea typeface="Century Gothic"/>
                          <a:cs typeface="Century Gothic"/>
                          <a:sym typeface="Century Gothic"/>
                        </a:rPr>
                        <a:t>Benchmarking not possible</a:t>
                      </a:r>
                      <a:endParaRPr/>
                    </a:p>
                  </a:txBody>
                  <a:tcPr marT="0" marB="0" marR="68575" marL="68575"/>
                </a:tc>
                <a:tc>
                  <a:txBody>
                    <a:bodyPr/>
                    <a:lstStyle/>
                    <a:p>
                      <a:pPr indent="0" lvl="0" marL="0" marR="0" rtl="0" algn="l">
                        <a:spcBef>
                          <a:spcPts val="0"/>
                        </a:spcBef>
                        <a:spcAft>
                          <a:spcPts val="0"/>
                        </a:spcAft>
                        <a:buNone/>
                      </a:pPr>
                      <a:r>
                        <a:rPr b="0" lang="en-US" sz="1400">
                          <a:solidFill>
                            <a:schemeClr val="dk2"/>
                          </a:solidFill>
                          <a:latin typeface="Century Gothic"/>
                          <a:ea typeface="Century Gothic"/>
                          <a:cs typeface="Century Gothic"/>
                          <a:sym typeface="Century Gothic"/>
                        </a:rPr>
                        <a:t>Benchmarking possible</a:t>
                      </a:r>
                      <a:endParaRPr/>
                    </a:p>
                  </a:txBody>
                  <a:tcPr marT="0" marB="0" marR="68575" marL="68575"/>
                </a:tc>
              </a:tr>
            </a:tbl>
          </a:graphicData>
        </a:graphic>
      </p:graphicFrame>
      <p:pic>
        <p:nvPicPr>
          <p:cNvPr id="264" name="Google Shape;264;p11"/>
          <p:cNvPicPr preferRelativeResize="0"/>
          <p:nvPr/>
        </p:nvPicPr>
        <p:blipFill rotWithShape="1">
          <a:blip r:embed="rId3">
            <a:alphaModFix/>
          </a:blip>
          <a:srcRect b="0" l="0" r="0" t="0"/>
          <a:stretch/>
        </p:blipFill>
        <p:spPr>
          <a:xfrm>
            <a:off x="8126016" y="240464"/>
            <a:ext cx="713923" cy="713923"/>
          </a:xfrm>
          <a:prstGeom prst="rect">
            <a:avLst/>
          </a:prstGeom>
          <a:noFill/>
          <a:ln>
            <a:noFill/>
          </a:ln>
        </p:spPr>
      </p:pic>
      <p:pic>
        <p:nvPicPr>
          <p:cNvPr id="265" name="Google Shape;265;p11"/>
          <p:cNvPicPr preferRelativeResize="0"/>
          <p:nvPr/>
        </p:nvPicPr>
        <p:blipFill rotWithShape="1">
          <a:blip r:embed="rId4">
            <a:alphaModFix/>
          </a:blip>
          <a:srcRect b="0" l="0" r="0" t="0"/>
          <a:stretch/>
        </p:blipFill>
        <p:spPr>
          <a:xfrm>
            <a:off x="3510788" y="240464"/>
            <a:ext cx="713923" cy="7139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69" name="Shape 269"/>
        <p:cNvGrpSpPr/>
        <p:nvPr/>
      </p:nvGrpSpPr>
      <p:grpSpPr>
        <a:xfrm>
          <a:off x="0" y="0"/>
          <a:ext cx="0" cy="0"/>
          <a:chOff x="0" y="0"/>
          <a:chExt cx="0" cy="0"/>
        </a:xfrm>
      </p:grpSpPr>
      <p:sp>
        <p:nvSpPr>
          <p:cNvPr id="270" name="Google Shape;270;p13"/>
          <p:cNvSpPr txBox="1"/>
          <p:nvPr>
            <p:ph type="title"/>
          </p:nvPr>
        </p:nvSpPr>
        <p:spPr>
          <a:xfrm>
            <a:off x="1422808" y="2205473"/>
            <a:ext cx="6298385" cy="73255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National Interpretation Guideline (NIG)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4"/>
          <p:cNvSpPr txBox="1"/>
          <p:nvPr>
            <p:ph type="title"/>
          </p:nvPr>
        </p:nvSpPr>
        <p:spPr>
          <a:xfrm>
            <a:off x="1003224" y="-1"/>
            <a:ext cx="7683576" cy="936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National Interpretation Guideline (NIG)</a:t>
            </a:r>
            <a:endParaRPr/>
          </a:p>
        </p:txBody>
      </p:sp>
      <p:sp>
        <p:nvSpPr>
          <p:cNvPr id="277" name="Google Shape;277;p14"/>
          <p:cNvSpPr txBox="1"/>
          <p:nvPr/>
        </p:nvSpPr>
        <p:spPr>
          <a:xfrm>
            <a:off x="7421751" y="4788569"/>
            <a:ext cx="1722249" cy="281616"/>
          </a:xfrm>
          <a:prstGeom prst="rect">
            <a:avLst/>
          </a:prstGeom>
          <a:noFill/>
          <a:ln>
            <a:noFill/>
          </a:ln>
        </p:spPr>
        <p:txBody>
          <a:bodyPr anchorCtr="0" anchor="t" bIns="48000" lIns="89150" spcFirstLastPara="1" rIns="89150" wrap="square" tIns="48000">
            <a:spAutoFit/>
          </a:bodyPr>
          <a:lstStyle/>
          <a:p>
            <a:pPr indent="0" lvl="0" marL="0" marR="0" rtl="0" algn="l">
              <a:spcBef>
                <a:spcPts val="0"/>
              </a:spcBef>
              <a:spcAft>
                <a:spcPts val="0"/>
              </a:spcAft>
              <a:buNone/>
            </a:pPr>
            <a:r>
              <a:rPr lang="en-US" sz="600">
                <a:solidFill>
                  <a:srgbClr val="565549"/>
                </a:solidFill>
                <a:latin typeface="Century Gothic"/>
                <a:ea typeface="Century Gothic"/>
                <a:cs typeface="Century Gothic"/>
                <a:sym typeface="Century Gothic"/>
              </a:rPr>
              <a:t>© GLOBALG.A.P. Secretariat | </a:t>
            </a:r>
            <a:fld id="{00000000-1234-1234-1234-123412341234}" type="slidenum">
              <a:rPr lang="en-US" sz="600">
                <a:solidFill>
                  <a:srgbClr val="565549"/>
                </a:solidFill>
                <a:latin typeface="Century Gothic"/>
                <a:ea typeface="Century Gothic"/>
                <a:cs typeface="Century Gothic"/>
                <a:sym typeface="Century Gothic"/>
              </a:rPr>
              <a:t>‹#›</a:t>
            </a:fld>
            <a:endParaRPr sz="600">
              <a:solidFill>
                <a:srgbClr val="565549"/>
              </a:solidFill>
              <a:latin typeface="Century Gothic"/>
              <a:ea typeface="Century Gothic"/>
              <a:cs typeface="Century Gothic"/>
              <a:sym typeface="Century Gothic"/>
            </a:endParaRPr>
          </a:p>
          <a:p>
            <a:pPr indent="0" lvl="0" marL="0" marR="0" rtl="0" algn="l">
              <a:spcBef>
                <a:spcPts val="0"/>
              </a:spcBef>
              <a:spcAft>
                <a:spcPts val="0"/>
              </a:spcAft>
              <a:buNone/>
            </a:pPr>
            <a:r>
              <a:rPr lang="en-US" sz="600">
                <a:solidFill>
                  <a:srgbClr val="565549"/>
                </a:solidFill>
                <a:latin typeface="Century Gothic"/>
                <a:ea typeface="Century Gothic"/>
                <a:cs typeface="Century Gothic"/>
                <a:sym typeface="Century Gothic"/>
              </a:rPr>
              <a:t> </a:t>
            </a:r>
            <a:endParaRPr sz="600">
              <a:solidFill>
                <a:srgbClr val="565549"/>
              </a:solidFill>
              <a:latin typeface="Century Gothic"/>
              <a:ea typeface="Century Gothic"/>
              <a:cs typeface="Century Gothic"/>
              <a:sym typeface="Century Gothic"/>
            </a:endParaRPr>
          </a:p>
        </p:txBody>
      </p:sp>
      <p:sp>
        <p:nvSpPr>
          <p:cNvPr id="278" name="Google Shape;278;p14"/>
          <p:cNvSpPr txBox="1"/>
          <p:nvPr/>
        </p:nvSpPr>
        <p:spPr>
          <a:xfrm>
            <a:off x="275771" y="1384956"/>
            <a:ext cx="8321509" cy="286232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entury Gothic"/>
                <a:ea typeface="Century Gothic"/>
                <a:cs typeface="Century Gothic"/>
                <a:sym typeface="Century Gothic"/>
              </a:rPr>
              <a:t>Developed by the National Technical Working Group (NTWG)</a:t>
            </a:r>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entury Gothic"/>
                <a:ea typeface="Century Gothic"/>
                <a:cs typeface="Century Gothic"/>
                <a:sym typeface="Century Gothic"/>
              </a:rPr>
              <a:t>Make the GLOBALG.A.P. standard </a:t>
            </a:r>
            <a:r>
              <a:rPr b="1" lang="en-US" sz="1800">
                <a:solidFill>
                  <a:schemeClr val="dk1"/>
                </a:solidFill>
                <a:latin typeface="Century Gothic"/>
                <a:ea typeface="Century Gothic"/>
                <a:cs typeface="Century Gothic"/>
                <a:sym typeface="Century Gothic"/>
              </a:rPr>
              <a:t>LOCAL</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entury Gothic"/>
                <a:ea typeface="Century Gothic"/>
                <a:cs typeface="Century Gothic"/>
                <a:sym typeface="Century Gothic"/>
              </a:rPr>
              <a:t>Provide guidance to producers</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entury Gothic"/>
                <a:ea typeface="Century Gothic"/>
                <a:cs typeface="Century Gothic"/>
                <a:sym typeface="Century Gothic"/>
              </a:rPr>
              <a:t>Incorporates the legal requirements</a:t>
            </a:r>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entury Gothic"/>
                <a:ea typeface="Century Gothic"/>
                <a:cs typeface="Century Gothic"/>
                <a:sym typeface="Century Gothic"/>
              </a:rPr>
              <a:t>Becomes the normative documents to be used by CBs when auditing </a:t>
            </a:r>
            <a:endParaRPr/>
          </a:p>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in a specific country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2"/>
          <p:cNvSpPr txBox="1"/>
          <p:nvPr>
            <p:ph type="title"/>
          </p:nvPr>
        </p:nvSpPr>
        <p:spPr>
          <a:xfrm>
            <a:off x="1003224" y="-1"/>
            <a:ext cx="7683576" cy="936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THANK YOU TO ALL OUR SPONSORS!</a:t>
            </a:r>
            <a:endParaRPr/>
          </a:p>
        </p:txBody>
      </p:sp>
      <p:pic>
        <p:nvPicPr>
          <p:cNvPr id="286" name="Google Shape;286;p12"/>
          <p:cNvPicPr preferRelativeResize="0"/>
          <p:nvPr/>
        </p:nvPicPr>
        <p:blipFill rotWithShape="1">
          <a:blip r:embed="rId3">
            <a:alphaModFix/>
          </a:blip>
          <a:srcRect b="0" l="0" r="0" t="0"/>
          <a:stretch/>
        </p:blipFill>
        <p:spPr>
          <a:xfrm>
            <a:off x="1347483" y="1220027"/>
            <a:ext cx="6610398" cy="3590951"/>
          </a:xfrm>
          <a:prstGeom prst="rect">
            <a:avLst/>
          </a:prstGeom>
          <a:noFill/>
          <a:ln>
            <a:noFill/>
          </a:ln>
        </p:spPr>
      </p:pic>
      <p:sp>
        <p:nvSpPr>
          <p:cNvPr id="287" name="Google Shape;287;p12"/>
          <p:cNvSpPr txBox="1"/>
          <p:nvPr/>
        </p:nvSpPr>
        <p:spPr>
          <a:xfrm>
            <a:off x="7421751" y="4788569"/>
            <a:ext cx="1722249" cy="281616"/>
          </a:xfrm>
          <a:prstGeom prst="rect">
            <a:avLst/>
          </a:prstGeom>
          <a:noFill/>
          <a:ln>
            <a:noFill/>
          </a:ln>
        </p:spPr>
        <p:txBody>
          <a:bodyPr anchorCtr="0" anchor="t" bIns="48000" lIns="89150" spcFirstLastPara="1" rIns="89150" wrap="square" tIns="48000">
            <a:spAutoFit/>
          </a:bodyPr>
          <a:lstStyle/>
          <a:p>
            <a:pPr indent="0" lvl="0" marL="0" marR="0" rtl="0" algn="l">
              <a:spcBef>
                <a:spcPts val="0"/>
              </a:spcBef>
              <a:spcAft>
                <a:spcPts val="0"/>
              </a:spcAft>
              <a:buNone/>
            </a:pPr>
            <a:r>
              <a:rPr lang="en-US" sz="600">
                <a:solidFill>
                  <a:srgbClr val="565549"/>
                </a:solidFill>
                <a:latin typeface="Century Gothic"/>
                <a:ea typeface="Century Gothic"/>
                <a:cs typeface="Century Gothic"/>
                <a:sym typeface="Century Gothic"/>
              </a:rPr>
              <a:t>© GLOBALG.A.P. Secretariat | </a:t>
            </a:r>
            <a:fld id="{00000000-1234-1234-1234-123412341234}" type="slidenum">
              <a:rPr lang="en-US" sz="600">
                <a:solidFill>
                  <a:srgbClr val="565549"/>
                </a:solidFill>
                <a:latin typeface="Century Gothic"/>
                <a:ea typeface="Century Gothic"/>
                <a:cs typeface="Century Gothic"/>
                <a:sym typeface="Century Gothic"/>
              </a:rPr>
              <a:t>‹#›</a:t>
            </a:fld>
            <a:endParaRPr sz="600">
              <a:solidFill>
                <a:srgbClr val="565549"/>
              </a:solidFill>
              <a:latin typeface="Century Gothic"/>
              <a:ea typeface="Century Gothic"/>
              <a:cs typeface="Century Gothic"/>
              <a:sym typeface="Century Gothic"/>
            </a:endParaRPr>
          </a:p>
          <a:p>
            <a:pPr indent="0" lvl="0" marL="0" marR="0" rtl="0" algn="l">
              <a:spcBef>
                <a:spcPts val="0"/>
              </a:spcBef>
              <a:spcAft>
                <a:spcPts val="0"/>
              </a:spcAft>
              <a:buNone/>
            </a:pPr>
            <a:r>
              <a:rPr lang="en-US" sz="600">
                <a:solidFill>
                  <a:srgbClr val="565549"/>
                </a:solidFill>
                <a:latin typeface="Century Gothic"/>
                <a:ea typeface="Century Gothic"/>
                <a:cs typeface="Century Gothic"/>
                <a:sym typeface="Century Gothic"/>
              </a:rPr>
              <a:t> </a:t>
            </a:r>
            <a:endParaRPr sz="600">
              <a:solidFill>
                <a:srgbClr val="565549"/>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5"/>
          <p:cNvSpPr/>
          <p:nvPr/>
        </p:nvSpPr>
        <p:spPr>
          <a:xfrm>
            <a:off x="0" y="0"/>
            <a:ext cx="9144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G_Icon_green.ai" id="295" name="Google Shape;295;p15"/>
          <p:cNvPicPr preferRelativeResize="0"/>
          <p:nvPr/>
        </p:nvPicPr>
        <p:blipFill rotWithShape="1">
          <a:blip r:embed="rId3">
            <a:alphaModFix/>
          </a:blip>
          <a:srcRect b="0" l="0" r="0" t="0"/>
          <a:stretch/>
        </p:blipFill>
        <p:spPr>
          <a:xfrm>
            <a:off x="1" y="0"/>
            <a:ext cx="958942" cy="958942"/>
          </a:xfrm>
          <a:prstGeom prst="rect">
            <a:avLst/>
          </a:prstGeom>
          <a:noFill/>
          <a:ln>
            <a:noFill/>
          </a:ln>
        </p:spPr>
      </p:pic>
      <p:sp>
        <p:nvSpPr>
          <p:cNvPr id="296" name="Google Shape;296;p15"/>
          <p:cNvSpPr txBox="1"/>
          <p:nvPr/>
        </p:nvSpPr>
        <p:spPr>
          <a:xfrm>
            <a:off x="1003224" y="0"/>
            <a:ext cx="7585084" cy="95894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accent1"/>
              </a:buClr>
              <a:buSzPts val="1800"/>
              <a:buFont typeface="Arial"/>
              <a:buNone/>
            </a:pPr>
            <a:r>
              <a:rPr b="1" lang="en-US" sz="2000">
                <a:solidFill>
                  <a:schemeClr val="lt1"/>
                </a:solidFill>
                <a:latin typeface="Century Gothic"/>
                <a:ea typeface="Century Gothic"/>
                <a:cs typeface="Century Gothic"/>
                <a:sym typeface="Century Gothic"/>
              </a:rPr>
              <a:t>THANK YOU FOR YOUR ATTENTION!</a:t>
            </a:r>
            <a:endParaRPr/>
          </a:p>
          <a:p>
            <a:pPr indent="0" lvl="0" marL="0" marR="0" rtl="0" algn="l">
              <a:spcBef>
                <a:spcPts val="320"/>
              </a:spcBef>
              <a:spcAft>
                <a:spcPts val="0"/>
              </a:spcAft>
              <a:buClr>
                <a:schemeClr val="accent1"/>
              </a:buClr>
              <a:buSzPts val="1440"/>
              <a:buFont typeface="Arial"/>
              <a:buNone/>
            </a:pPr>
            <a:r>
              <a:rPr lang="en-US" sz="1600">
                <a:solidFill>
                  <a:schemeClr val="lt1"/>
                </a:solidFill>
                <a:latin typeface="Century Gothic"/>
                <a:ea typeface="Century Gothic"/>
                <a:cs typeface="Century Gothic"/>
                <a:sym typeface="Century Gothic"/>
              </a:rPr>
              <a:t>Questions – Discussion – Contact Us </a:t>
            </a:r>
            <a:endParaRPr/>
          </a:p>
        </p:txBody>
      </p:sp>
      <p:sp>
        <p:nvSpPr>
          <p:cNvPr id="297" name="Google Shape;297;p15"/>
          <p:cNvSpPr/>
          <p:nvPr/>
        </p:nvSpPr>
        <p:spPr>
          <a:xfrm>
            <a:off x="4375666" y="1486395"/>
            <a:ext cx="4203724" cy="2132059"/>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1600">
                <a:solidFill>
                  <a:schemeClr val="lt1"/>
                </a:solidFill>
                <a:latin typeface="Century Gothic"/>
                <a:ea typeface="Century Gothic"/>
                <a:cs typeface="Century Gothic"/>
                <a:sym typeface="Century Gothic"/>
              </a:rPr>
              <a:t>Name: Christi Venter</a:t>
            </a:r>
            <a:endParaRPr/>
          </a:p>
          <a:p>
            <a:pPr indent="0" lvl="0" marL="0" marR="0" rtl="0" algn="l">
              <a:lnSpc>
                <a:spcPct val="120000"/>
              </a:lnSpc>
              <a:spcBef>
                <a:spcPts val="0"/>
              </a:spcBef>
              <a:spcAft>
                <a:spcPts val="0"/>
              </a:spcAft>
              <a:buNone/>
            </a:pPr>
            <a:r>
              <a:t/>
            </a:r>
            <a:endParaRPr sz="1600">
              <a:solidFill>
                <a:schemeClr val="lt1"/>
              </a:solidFill>
              <a:latin typeface="Century Gothic"/>
              <a:ea typeface="Century Gothic"/>
              <a:cs typeface="Century Gothic"/>
              <a:sym typeface="Century Gothic"/>
            </a:endParaRPr>
          </a:p>
          <a:p>
            <a:pPr indent="0" lvl="0" marL="0" marR="0" rtl="0" algn="l">
              <a:lnSpc>
                <a:spcPct val="120000"/>
              </a:lnSpc>
              <a:spcBef>
                <a:spcPts val="0"/>
              </a:spcBef>
              <a:spcAft>
                <a:spcPts val="0"/>
              </a:spcAft>
              <a:buNone/>
            </a:pPr>
            <a:r>
              <a:rPr lang="en-US" sz="1600">
                <a:solidFill>
                  <a:schemeClr val="lt1"/>
                </a:solidFill>
                <a:latin typeface="Century Gothic"/>
                <a:ea typeface="Century Gothic"/>
                <a:cs typeface="Century Gothic"/>
                <a:sym typeface="Century Gothic"/>
              </a:rPr>
              <a:t>Senior Technical Expert / </a:t>
            </a:r>
            <a:endParaRPr/>
          </a:p>
          <a:p>
            <a:pPr indent="0" lvl="0" marL="0" marR="0" rtl="0" algn="l">
              <a:lnSpc>
                <a:spcPct val="120000"/>
              </a:lnSpc>
              <a:spcBef>
                <a:spcPts val="0"/>
              </a:spcBef>
              <a:spcAft>
                <a:spcPts val="0"/>
              </a:spcAft>
              <a:buNone/>
            </a:pPr>
            <a:r>
              <a:rPr lang="en-US" sz="1600">
                <a:solidFill>
                  <a:schemeClr val="lt1"/>
                </a:solidFill>
                <a:latin typeface="Century Gothic"/>
                <a:ea typeface="Century Gothic"/>
                <a:cs typeface="Century Gothic"/>
                <a:sym typeface="Century Gothic"/>
              </a:rPr>
              <a:t>Team Leader Training Development</a:t>
            </a:r>
            <a:endParaRPr/>
          </a:p>
          <a:p>
            <a:pPr indent="0" lvl="0" marL="0" marR="0" rtl="0" algn="l">
              <a:lnSpc>
                <a:spcPct val="120000"/>
              </a:lnSpc>
              <a:spcBef>
                <a:spcPts val="0"/>
              </a:spcBef>
              <a:spcAft>
                <a:spcPts val="0"/>
              </a:spcAft>
              <a:buNone/>
            </a:pPr>
            <a:r>
              <a:t/>
            </a:r>
            <a:endParaRPr sz="1600">
              <a:solidFill>
                <a:schemeClr val="lt1"/>
              </a:solidFill>
              <a:latin typeface="Century Gothic"/>
              <a:ea typeface="Century Gothic"/>
              <a:cs typeface="Century Gothic"/>
              <a:sym typeface="Century Gothic"/>
            </a:endParaRPr>
          </a:p>
          <a:p>
            <a:pPr indent="0" lvl="0" marL="0" marR="0" rtl="0" algn="l">
              <a:lnSpc>
                <a:spcPct val="120000"/>
              </a:lnSpc>
              <a:spcBef>
                <a:spcPts val="0"/>
              </a:spcBef>
              <a:spcAft>
                <a:spcPts val="0"/>
              </a:spcAft>
              <a:buNone/>
            </a:pPr>
            <a:r>
              <a:rPr lang="en-US" sz="1600">
                <a:solidFill>
                  <a:schemeClr val="lt1"/>
                </a:solidFill>
                <a:latin typeface="Century Gothic"/>
                <a:ea typeface="Century Gothic"/>
                <a:cs typeface="Century Gothic"/>
                <a:sym typeface="Century Gothic"/>
              </a:rPr>
              <a:t>	venter@globalgap.org</a:t>
            </a:r>
            <a:endParaRPr sz="1600">
              <a:solidFill>
                <a:schemeClr val="lt1"/>
              </a:solidFill>
              <a:latin typeface="Century Gothic"/>
              <a:ea typeface="Century Gothic"/>
              <a:cs typeface="Century Gothic"/>
              <a:sym typeface="Century Gothic"/>
            </a:endParaRPr>
          </a:p>
          <a:p>
            <a:pPr indent="0" lvl="0" marL="0" marR="0" rtl="0" algn="l">
              <a:lnSpc>
                <a:spcPct val="120000"/>
              </a:lnSpc>
              <a:spcBef>
                <a:spcPts val="0"/>
              </a:spcBef>
              <a:spcAft>
                <a:spcPts val="0"/>
              </a:spcAft>
              <a:buNone/>
            </a:pPr>
            <a:r>
              <a:rPr lang="en-US" sz="1600">
                <a:solidFill>
                  <a:schemeClr val="lt1"/>
                </a:solidFill>
                <a:latin typeface="Century Gothic"/>
                <a:ea typeface="Century Gothic"/>
                <a:cs typeface="Century Gothic"/>
                <a:sym typeface="Century Gothic"/>
              </a:rPr>
              <a:t>	</a:t>
            </a:r>
            <a:r>
              <a:rPr b="1" lang="en-US" sz="1600">
                <a:solidFill>
                  <a:schemeClr val="lt1"/>
                </a:solidFill>
                <a:latin typeface="Century Gothic"/>
                <a:ea typeface="Century Gothic"/>
                <a:cs typeface="Century Gothic"/>
                <a:sym typeface="Century Gothic"/>
              </a:rPr>
              <a:t>www.globalgap.org</a:t>
            </a:r>
            <a:endParaRPr b="1" sz="1600">
              <a:solidFill>
                <a:schemeClr val="lt1"/>
              </a:solidFill>
              <a:latin typeface="Century Gothic"/>
              <a:ea typeface="Century Gothic"/>
              <a:cs typeface="Century Gothic"/>
              <a:sym typeface="Century Gothic"/>
            </a:endParaRPr>
          </a:p>
        </p:txBody>
      </p:sp>
      <p:pic>
        <p:nvPicPr>
          <p:cNvPr id="298" name="Google Shape;298;p15"/>
          <p:cNvPicPr preferRelativeResize="0"/>
          <p:nvPr/>
        </p:nvPicPr>
        <p:blipFill rotWithShape="1">
          <a:blip r:embed="rId4">
            <a:alphaModFix/>
          </a:blip>
          <a:srcRect b="0" l="0" r="0" t="0"/>
          <a:stretch/>
        </p:blipFill>
        <p:spPr>
          <a:xfrm>
            <a:off x="174168" y="166918"/>
            <a:ext cx="612020" cy="625671"/>
          </a:xfrm>
          <a:prstGeom prst="rect">
            <a:avLst/>
          </a:prstGeom>
          <a:noFill/>
          <a:ln>
            <a:noFill/>
          </a:ln>
        </p:spPr>
      </p:pic>
      <p:pic>
        <p:nvPicPr>
          <p:cNvPr id="299" name="Google Shape;299;p15"/>
          <p:cNvPicPr preferRelativeResize="0"/>
          <p:nvPr/>
        </p:nvPicPr>
        <p:blipFill rotWithShape="1">
          <a:blip r:embed="rId5">
            <a:alphaModFix/>
          </a:blip>
          <a:srcRect b="0" l="0" r="0" t="0"/>
          <a:stretch/>
        </p:blipFill>
        <p:spPr>
          <a:xfrm>
            <a:off x="4560774" y="3107320"/>
            <a:ext cx="234992" cy="156805"/>
          </a:xfrm>
          <a:prstGeom prst="rect">
            <a:avLst/>
          </a:prstGeom>
          <a:noFill/>
          <a:ln>
            <a:noFill/>
          </a:ln>
        </p:spPr>
      </p:pic>
      <p:pic>
        <p:nvPicPr>
          <p:cNvPr id="300" name="Google Shape;300;p15"/>
          <p:cNvPicPr preferRelativeResize="0"/>
          <p:nvPr/>
        </p:nvPicPr>
        <p:blipFill rotWithShape="1">
          <a:blip r:embed="rId6">
            <a:alphaModFix/>
          </a:blip>
          <a:srcRect b="0" l="0" r="0" t="0"/>
          <a:stretch/>
        </p:blipFill>
        <p:spPr>
          <a:xfrm>
            <a:off x="777150" y="1463623"/>
            <a:ext cx="2598720" cy="259872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6"/>
          <p:cNvSpPr/>
          <p:nvPr/>
        </p:nvSpPr>
        <p:spPr>
          <a:xfrm>
            <a:off x="0" y="0"/>
            <a:ext cx="9144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08" name="Google Shape;308;p16"/>
          <p:cNvSpPr txBox="1"/>
          <p:nvPr/>
        </p:nvSpPr>
        <p:spPr>
          <a:xfrm>
            <a:off x="1511514" y="2477211"/>
            <a:ext cx="7184146"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u="sng">
                <a:solidFill>
                  <a:schemeClr val="lt1"/>
                </a:solidFill>
                <a:latin typeface="Century Gothic"/>
                <a:ea typeface="Century Gothic"/>
                <a:cs typeface="Century Gothic"/>
                <a:sym typeface="Century Gothic"/>
              </a:rPr>
              <a:t>Disclaimer:</a:t>
            </a:r>
            <a:r>
              <a:rPr b="1" lang="en-US" sz="1100">
                <a:solidFill>
                  <a:schemeClr val="lt1"/>
                </a:solidFill>
                <a:latin typeface="Century Gothic"/>
                <a:ea typeface="Century Gothic"/>
                <a:cs typeface="Century Gothic"/>
                <a:sym typeface="Century Gothic"/>
              </a:rPr>
              <a:t> </a:t>
            </a:r>
            <a:r>
              <a:rPr lang="en-US" sz="1100">
                <a:solidFill>
                  <a:schemeClr val="lt1"/>
                </a:solidFill>
                <a:latin typeface="Century Gothic"/>
                <a:ea typeface="Century Gothic"/>
                <a:cs typeface="Century Gothic"/>
                <a:sym typeface="Century Gothic"/>
              </a:rPr>
              <a:t>This presentation, training material, or publication is the property of GLOBALG.A.P. c/o FoodPLUS GmbH. The GLOBALG.A.P. approved Certification Body or Registered Trainer may use it and its content in internal and external trainings in unaltered format. GLOBALG.A.P. does not assume any responsibility for the training carried out by third parties using this material.</a:t>
            </a:r>
            <a:endParaRPr sz="1100">
              <a:solidFill>
                <a:schemeClr val="lt1"/>
              </a:solidFill>
              <a:latin typeface="Century Gothic"/>
              <a:ea typeface="Century Gothic"/>
              <a:cs typeface="Century Gothic"/>
              <a:sym typeface="Century Gothic"/>
            </a:endParaRPr>
          </a:p>
        </p:txBody>
      </p:sp>
      <p:sp>
        <p:nvSpPr>
          <p:cNvPr id="309" name="Google Shape;309;p16"/>
          <p:cNvSpPr txBox="1"/>
          <p:nvPr/>
        </p:nvSpPr>
        <p:spPr>
          <a:xfrm>
            <a:off x="1511514" y="3520468"/>
            <a:ext cx="2286569" cy="2746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a:solidFill>
                  <a:schemeClr val="lt1"/>
                </a:solidFill>
                <a:latin typeface="Century Gothic"/>
                <a:ea typeface="Century Gothic"/>
                <a:cs typeface="Century Gothic"/>
                <a:sym typeface="Century Gothic"/>
              </a:rPr>
              <a:t>© GLOBALG.A.P. Secretariat </a:t>
            </a:r>
            <a:endParaRPr sz="1100">
              <a:solidFill>
                <a:schemeClr val="lt1"/>
              </a:solidFill>
              <a:latin typeface="Century Gothic"/>
              <a:ea typeface="Century Gothic"/>
              <a:cs typeface="Century Gothic"/>
              <a:sym typeface="Century Gothic"/>
            </a:endParaRPr>
          </a:p>
        </p:txBody>
      </p:sp>
      <p:pic>
        <p:nvPicPr>
          <p:cNvPr id="310" name="Google Shape;310;p16"/>
          <p:cNvPicPr preferRelativeResize="0"/>
          <p:nvPr/>
        </p:nvPicPr>
        <p:blipFill rotWithShape="1">
          <a:blip r:embed="rId3">
            <a:alphaModFix/>
          </a:blip>
          <a:srcRect b="0" l="0" r="0" t="0"/>
          <a:stretch/>
        </p:blipFill>
        <p:spPr>
          <a:xfrm>
            <a:off x="653789" y="2477210"/>
            <a:ext cx="752655" cy="76944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02" name="Shape 102"/>
        <p:cNvGrpSpPr/>
        <p:nvPr/>
      </p:nvGrpSpPr>
      <p:grpSpPr>
        <a:xfrm>
          <a:off x="0" y="0"/>
          <a:ext cx="0" cy="0"/>
          <a:chOff x="0" y="0"/>
          <a:chExt cx="0" cy="0"/>
        </a:xfrm>
      </p:grpSpPr>
      <p:sp>
        <p:nvSpPr>
          <p:cNvPr id="103" name="Google Shape;103;p2"/>
          <p:cNvSpPr txBox="1"/>
          <p:nvPr>
            <p:ph type="title"/>
          </p:nvPr>
        </p:nvSpPr>
        <p:spPr>
          <a:xfrm>
            <a:off x="1422808" y="2205473"/>
            <a:ext cx="6298385" cy="73255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Benchmarking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3"/>
          <p:cNvSpPr txBox="1"/>
          <p:nvPr>
            <p:ph type="title"/>
          </p:nvPr>
        </p:nvSpPr>
        <p:spPr>
          <a:xfrm>
            <a:off x="869696" y="0"/>
            <a:ext cx="7683576" cy="936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BENCHMARKING OPTIONS</a:t>
            </a:r>
            <a:endParaRPr b="0" sz="1600">
              <a:solidFill>
                <a:schemeClr val="dk1"/>
              </a:solidFill>
            </a:endParaRPr>
          </a:p>
        </p:txBody>
      </p:sp>
      <p:pic>
        <p:nvPicPr>
          <p:cNvPr id="110" name="Google Shape;110;p3"/>
          <p:cNvPicPr preferRelativeResize="0"/>
          <p:nvPr/>
        </p:nvPicPr>
        <p:blipFill rotWithShape="1">
          <a:blip r:embed="rId3">
            <a:alphaModFix/>
          </a:blip>
          <a:srcRect b="0" l="0" r="0" t="0"/>
          <a:stretch/>
        </p:blipFill>
        <p:spPr>
          <a:xfrm>
            <a:off x="1425387" y="1154197"/>
            <a:ext cx="852809" cy="735986"/>
          </a:xfrm>
          <a:prstGeom prst="rect">
            <a:avLst/>
          </a:prstGeom>
          <a:noFill/>
          <a:ln>
            <a:noFill/>
          </a:ln>
        </p:spPr>
      </p:pic>
      <p:grpSp>
        <p:nvGrpSpPr>
          <p:cNvPr id="111" name="Google Shape;111;p3"/>
          <p:cNvGrpSpPr/>
          <p:nvPr/>
        </p:nvGrpSpPr>
        <p:grpSpPr>
          <a:xfrm>
            <a:off x="259288" y="2341863"/>
            <a:ext cx="1386064" cy="2496414"/>
            <a:chOff x="1595856" y="2728244"/>
            <a:chExt cx="914400" cy="1843756"/>
          </a:xfrm>
        </p:grpSpPr>
        <p:sp>
          <p:nvSpPr>
            <p:cNvPr id="112" name="Google Shape;112;p3"/>
            <p:cNvSpPr/>
            <p:nvPr/>
          </p:nvSpPr>
          <p:spPr>
            <a:xfrm>
              <a:off x="1595856" y="2728244"/>
              <a:ext cx="914400" cy="914400"/>
            </a:xfrm>
            <a:prstGeom prst="roundRect">
              <a:avLst>
                <a:gd fmla="val 4902" name="adj"/>
              </a:avLst>
            </a:prstGeom>
            <a:noFill/>
            <a:ln cap="flat" cmpd="sng" w="9525">
              <a:solidFill>
                <a:schemeClr val="accent4"/>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t/>
              </a:r>
              <a:endParaRPr b="0" i="0" sz="700" u="none" cap="none" strike="noStrike">
                <a:solidFill>
                  <a:schemeClr val="lt1"/>
                </a:solidFill>
                <a:latin typeface="Century Gothic"/>
                <a:ea typeface="Century Gothic"/>
                <a:cs typeface="Century Gothic"/>
                <a:sym typeface="Century Gothic"/>
              </a:endParaRPr>
            </a:p>
          </p:txBody>
        </p:sp>
        <p:sp>
          <p:nvSpPr>
            <p:cNvPr id="113" name="Google Shape;113;p3"/>
            <p:cNvSpPr/>
            <p:nvPr/>
          </p:nvSpPr>
          <p:spPr>
            <a:xfrm>
              <a:off x="1595856" y="3617995"/>
              <a:ext cx="914400" cy="457200"/>
            </a:xfrm>
            <a:prstGeom prst="roundRect">
              <a:avLst>
                <a:gd fmla="val 4902" name="adj"/>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rPr b="0" i="0" lang="en-US" sz="1000" u="none" cap="none" strike="noStrike">
                  <a:solidFill>
                    <a:schemeClr val="lt1"/>
                  </a:solidFill>
                  <a:latin typeface="Century Gothic"/>
                  <a:ea typeface="Century Gothic"/>
                  <a:cs typeface="Century Gothic"/>
                  <a:sym typeface="Century Gothic"/>
                </a:rPr>
                <a:t>GLOBALG.A.P. </a:t>
              </a:r>
              <a:endParaRPr/>
            </a:p>
            <a:p>
              <a:pPr indent="0" lvl="0" marL="0" marR="0" rtl="0" algn="ctr">
                <a:spcBef>
                  <a:spcPts val="0"/>
                </a:spcBef>
                <a:spcAft>
                  <a:spcPts val="0"/>
                </a:spcAft>
                <a:buNone/>
              </a:pPr>
              <a:r>
                <a:rPr b="0" i="0" lang="en-US" sz="1000" u="none" cap="none" strike="noStrike">
                  <a:solidFill>
                    <a:schemeClr val="lt1"/>
                  </a:solidFill>
                  <a:latin typeface="Century Gothic"/>
                  <a:ea typeface="Century Gothic"/>
                  <a:cs typeface="Century Gothic"/>
                  <a:sym typeface="Century Gothic"/>
                </a:rPr>
                <a:t>General Regulations</a:t>
              </a:r>
              <a:endParaRPr/>
            </a:p>
          </p:txBody>
        </p:sp>
        <p:sp>
          <p:nvSpPr>
            <p:cNvPr id="114" name="Google Shape;114;p3"/>
            <p:cNvSpPr/>
            <p:nvPr/>
          </p:nvSpPr>
          <p:spPr>
            <a:xfrm>
              <a:off x="1595856" y="4114800"/>
              <a:ext cx="914400" cy="457200"/>
            </a:xfrm>
            <a:prstGeom prst="roundRect">
              <a:avLst>
                <a:gd fmla="val 4902" name="adj"/>
              </a:avLst>
            </a:prstGeom>
            <a:solidFill>
              <a:schemeClr val="accent4"/>
            </a:solidFill>
            <a:ln cap="flat" cmpd="sng" w="9525">
              <a:solidFill>
                <a:schemeClr val="accent4"/>
              </a:solidFill>
              <a:prstDash val="solid"/>
              <a:round/>
              <a:headEnd len="sm" w="sm" type="none"/>
              <a:tailEnd len="sm" w="sm" type="none"/>
            </a:ln>
          </p:spPr>
          <p:txBody>
            <a:bodyPr anchorCtr="0" anchor="ctr" bIns="45700" lIns="0" spcFirstLastPara="1" rIns="0" wrap="square" tIns="45700">
              <a:normAutofit/>
            </a:bodyPr>
            <a:lstStyle/>
            <a:p>
              <a:pPr indent="0" lvl="0" marL="0" marR="0" rtl="0" algn="ctr">
                <a:spcBef>
                  <a:spcPts val="0"/>
                </a:spcBef>
                <a:spcAft>
                  <a:spcPts val="0"/>
                </a:spcAft>
                <a:buNone/>
              </a:pPr>
              <a:r>
                <a:rPr b="0" i="0" lang="en-US" sz="1000" u="none" cap="none" strike="noStrike">
                  <a:solidFill>
                    <a:schemeClr val="lt1"/>
                  </a:solidFill>
                  <a:latin typeface="Century Gothic"/>
                  <a:ea typeface="Century Gothic"/>
                  <a:cs typeface="Century Gothic"/>
                  <a:sym typeface="Century Gothic"/>
                </a:rPr>
                <a:t>Modified checklist</a:t>
              </a:r>
              <a:endParaRPr/>
            </a:p>
          </p:txBody>
        </p:sp>
        <p:sp>
          <p:nvSpPr>
            <p:cNvPr id="115" name="Google Shape;115;p3"/>
            <p:cNvSpPr/>
            <p:nvPr/>
          </p:nvSpPr>
          <p:spPr>
            <a:xfrm>
              <a:off x="1984476" y="4019881"/>
              <a:ext cx="137160" cy="137830"/>
            </a:xfrm>
            <a:prstGeom prst="plus">
              <a:avLst>
                <a:gd fmla="val 37127" name="adj"/>
              </a:avLst>
            </a:prstGeom>
            <a:solidFill>
              <a:schemeClr val="accent4"/>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700" u="none" cap="none" strike="noStrike">
                <a:solidFill>
                  <a:schemeClr val="lt1"/>
                </a:solidFill>
                <a:latin typeface="Century Gothic"/>
                <a:ea typeface="Century Gothic"/>
                <a:cs typeface="Century Gothic"/>
                <a:sym typeface="Century Gothic"/>
              </a:endParaRPr>
            </a:p>
          </p:txBody>
        </p:sp>
        <p:grpSp>
          <p:nvGrpSpPr>
            <p:cNvPr id="116" name="Google Shape;116;p3"/>
            <p:cNvGrpSpPr/>
            <p:nvPr/>
          </p:nvGrpSpPr>
          <p:grpSpPr>
            <a:xfrm>
              <a:off x="1722475" y="2822084"/>
              <a:ext cx="628687" cy="698378"/>
              <a:chOff x="1876562" y="2567398"/>
              <a:chExt cx="445734" cy="537071"/>
            </a:xfrm>
          </p:grpSpPr>
          <p:sp>
            <p:nvSpPr>
              <p:cNvPr id="117" name="Google Shape;117;p3"/>
              <p:cNvSpPr/>
              <p:nvPr/>
            </p:nvSpPr>
            <p:spPr>
              <a:xfrm>
                <a:off x="2151378" y="2788581"/>
                <a:ext cx="82917" cy="57637"/>
              </a:xfrm>
              <a:custGeom>
                <a:rect b="b" l="l" r="r" t="t"/>
                <a:pathLst>
                  <a:path extrusionOk="0" h="282200" w="374017">
                    <a:moveTo>
                      <a:pt x="374018" y="39426"/>
                    </a:moveTo>
                    <a:lnTo>
                      <a:pt x="334592" y="0"/>
                    </a:lnTo>
                    <a:lnTo>
                      <a:pt x="131244" y="203320"/>
                    </a:lnTo>
                    <a:lnTo>
                      <a:pt x="39426" y="111531"/>
                    </a:lnTo>
                    <a:lnTo>
                      <a:pt x="0" y="150957"/>
                    </a:lnTo>
                    <a:lnTo>
                      <a:pt x="131244" y="282200"/>
                    </a:lnTo>
                    <a:lnTo>
                      <a:pt x="374018" y="39426"/>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700">
                  <a:solidFill>
                    <a:schemeClr val="dk1"/>
                  </a:solidFill>
                  <a:latin typeface="Century Gothic"/>
                  <a:ea typeface="Century Gothic"/>
                  <a:cs typeface="Century Gothic"/>
                  <a:sym typeface="Century Gothic"/>
                </a:endParaRPr>
              </a:p>
            </p:txBody>
          </p:sp>
          <p:sp>
            <p:nvSpPr>
              <p:cNvPr id="118" name="Google Shape;118;p3"/>
              <p:cNvSpPr/>
              <p:nvPr/>
            </p:nvSpPr>
            <p:spPr>
              <a:xfrm>
                <a:off x="1987306" y="2809693"/>
                <a:ext cx="129809" cy="11390"/>
              </a:xfrm>
              <a:custGeom>
                <a:rect b="b" l="l" r="r" t="t"/>
                <a:pathLst>
                  <a:path extrusionOk="0" h="55765" w="585535">
                    <a:moveTo>
                      <a:pt x="0" y="0"/>
                    </a:moveTo>
                    <a:lnTo>
                      <a:pt x="585535" y="0"/>
                    </a:lnTo>
                    <a:lnTo>
                      <a:pt x="585535" y="55765"/>
                    </a:lnTo>
                    <a:lnTo>
                      <a:pt x="0" y="55765"/>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700">
                  <a:solidFill>
                    <a:schemeClr val="dk1"/>
                  </a:solidFill>
                  <a:latin typeface="Century Gothic"/>
                  <a:ea typeface="Century Gothic"/>
                  <a:cs typeface="Century Gothic"/>
                  <a:sym typeface="Century Gothic"/>
                </a:endParaRPr>
              </a:p>
            </p:txBody>
          </p:sp>
          <p:sp>
            <p:nvSpPr>
              <p:cNvPr id="119" name="Google Shape;119;p3"/>
              <p:cNvSpPr/>
              <p:nvPr/>
            </p:nvSpPr>
            <p:spPr>
              <a:xfrm>
                <a:off x="2151378" y="2875469"/>
                <a:ext cx="82917" cy="57637"/>
              </a:xfrm>
              <a:custGeom>
                <a:rect b="b" l="l" r="r" t="t"/>
                <a:pathLst>
                  <a:path extrusionOk="0" h="282200" w="374017">
                    <a:moveTo>
                      <a:pt x="374018" y="39426"/>
                    </a:moveTo>
                    <a:lnTo>
                      <a:pt x="334592" y="0"/>
                    </a:lnTo>
                    <a:lnTo>
                      <a:pt x="131244" y="203348"/>
                    </a:lnTo>
                    <a:lnTo>
                      <a:pt x="39426" y="111531"/>
                    </a:lnTo>
                    <a:lnTo>
                      <a:pt x="0" y="150957"/>
                    </a:lnTo>
                    <a:lnTo>
                      <a:pt x="131244" y="282200"/>
                    </a:lnTo>
                    <a:lnTo>
                      <a:pt x="374018" y="39426"/>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700">
                  <a:solidFill>
                    <a:schemeClr val="dk1"/>
                  </a:solidFill>
                  <a:latin typeface="Century Gothic"/>
                  <a:ea typeface="Century Gothic"/>
                  <a:cs typeface="Century Gothic"/>
                  <a:sym typeface="Century Gothic"/>
                </a:endParaRPr>
              </a:p>
            </p:txBody>
          </p:sp>
          <p:sp>
            <p:nvSpPr>
              <p:cNvPr id="120" name="Google Shape;120;p3"/>
              <p:cNvSpPr/>
              <p:nvPr/>
            </p:nvSpPr>
            <p:spPr>
              <a:xfrm>
                <a:off x="1987306" y="2896579"/>
                <a:ext cx="129809" cy="11390"/>
              </a:xfrm>
              <a:custGeom>
                <a:rect b="b" l="l" r="r" t="t"/>
                <a:pathLst>
                  <a:path extrusionOk="0" h="55765" w="585535">
                    <a:moveTo>
                      <a:pt x="0" y="0"/>
                    </a:moveTo>
                    <a:lnTo>
                      <a:pt x="585535" y="0"/>
                    </a:lnTo>
                    <a:lnTo>
                      <a:pt x="585535" y="55765"/>
                    </a:lnTo>
                    <a:lnTo>
                      <a:pt x="0" y="55765"/>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700">
                  <a:solidFill>
                    <a:schemeClr val="dk1"/>
                  </a:solidFill>
                  <a:latin typeface="Century Gothic"/>
                  <a:ea typeface="Century Gothic"/>
                  <a:cs typeface="Century Gothic"/>
                  <a:sym typeface="Century Gothic"/>
                </a:endParaRPr>
              </a:p>
            </p:txBody>
          </p:sp>
          <p:sp>
            <p:nvSpPr>
              <p:cNvPr id="121" name="Google Shape;121;p3"/>
              <p:cNvSpPr/>
              <p:nvPr/>
            </p:nvSpPr>
            <p:spPr>
              <a:xfrm>
                <a:off x="2165420" y="2967563"/>
                <a:ext cx="68875" cy="51967"/>
              </a:xfrm>
              <a:custGeom>
                <a:rect b="b" l="l" r="r" t="t"/>
                <a:pathLst>
                  <a:path extrusionOk="0" h="282200" w="374017">
                    <a:moveTo>
                      <a:pt x="374018" y="39426"/>
                    </a:moveTo>
                    <a:lnTo>
                      <a:pt x="334592" y="0"/>
                    </a:lnTo>
                    <a:lnTo>
                      <a:pt x="131244" y="203348"/>
                    </a:lnTo>
                    <a:lnTo>
                      <a:pt x="39426" y="111531"/>
                    </a:lnTo>
                    <a:lnTo>
                      <a:pt x="0" y="150957"/>
                    </a:lnTo>
                    <a:lnTo>
                      <a:pt x="131244" y="282200"/>
                    </a:lnTo>
                    <a:lnTo>
                      <a:pt x="374018" y="39426"/>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700">
                  <a:solidFill>
                    <a:schemeClr val="dk1"/>
                  </a:solidFill>
                  <a:latin typeface="Century Gothic"/>
                  <a:ea typeface="Century Gothic"/>
                  <a:cs typeface="Century Gothic"/>
                  <a:sym typeface="Century Gothic"/>
                </a:endParaRPr>
              </a:p>
            </p:txBody>
          </p:sp>
          <p:sp>
            <p:nvSpPr>
              <p:cNvPr id="122" name="Google Shape;122;p3"/>
              <p:cNvSpPr/>
              <p:nvPr/>
            </p:nvSpPr>
            <p:spPr>
              <a:xfrm>
                <a:off x="1987306" y="2988674"/>
                <a:ext cx="129809" cy="11390"/>
              </a:xfrm>
              <a:custGeom>
                <a:rect b="b" l="l" r="r" t="t"/>
                <a:pathLst>
                  <a:path extrusionOk="0" h="55765" w="585535">
                    <a:moveTo>
                      <a:pt x="0" y="0"/>
                    </a:moveTo>
                    <a:lnTo>
                      <a:pt x="585535" y="0"/>
                    </a:lnTo>
                    <a:lnTo>
                      <a:pt x="585535" y="55765"/>
                    </a:lnTo>
                    <a:lnTo>
                      <a:pt x="0" y="55765"/>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700">
                  <a:solidFill>
                    <a:schemeClr val="dk1"/>
                  </a:solidFill>
                  <a:latin typeface="Century Gothic"/>
                  <a:ea typeface="Century Gothic"/>
                  <a:cs typeface="Century Gothic"/>
                  <a:sym typeface="Century Gothic"/>
                </a:endParaRPr>
              </a:p>
            </p:txBody>
          </p:sp>
          <p:sp>
            <p:nvSpPr>
              <p:cNvPr id="123" name="Google Shape;123;p3"/>
              <p:cNvSpPr/>
              <p:nvPr/>
            </p:nvSpPr>
            <p:spPr>
              <a:xfrm>
                <a:off x="1876562" y="2567398"/>
                <a:ext cx="445734" cy="537071"/>
              </a:xfrm>
              <a:custGeom>
                <a:rect b="b" l="l" r="r" t="t"/>
                <a:pathLst>
                  <a:path extrusionOk="0" h="2231196" w="1672958">
                    <a:moveTo>
                      <a:pt x="1561428" y="195178"/>
                    </a:moveTo>
                    <a:lnTo>
                      <a:pt x="1143188" y="195178"/>
                    </a:lnTo>
                    <a:lnTo>
                      <a:pt x="1143188" y="139413"/>
                    </a:lnTo>
                    <a:cubicBezTo>
                      <a:pt x="1143096" y="62454"/>
                      <a:pt x="1080734" y="92"/>
                      <a:pt x="1003775" y="0"/>
                    </a:cubicBezTo>
                    <a:lnTo>
                      <a:pt x="669183" y="0"/>
                    </a:lnTo>
                    <a:cubicBezTo>
                      <a:pt x="592224" y="92"/>
                      <a:pt x="529862" y="62454"/>
                      <a:pt x="529770" y="139413"/>
                    </a:cubicBezTo>
                    <a:lnTo>
                      <a:pt x="529770" y="195178"/>
                    </a:lnTo>
                    <a:lnTo>
                      <a:pt x="111531" y="195178"/>
                    </a:lnTo>
                    <a:cubicBezTo>
                      <a:pt x="49935" y="195178"/>
                      <a:pt x="0" y="245113"/>
                      <a:pt x="0" y="306709"/>
                    </a:cubicBezTo>
                    <a:lnTo>
                      <a:pt x="0" y="2119666"/>
                    </a:lnTo>
                    <a:cubicBezTo>
                      <a:pt x="0" y="2181261"/>
                      <a:pt x="49935" y="2231196"/>
                      <a:pt x="111531" y="2231196"/>
                    </a:cubicBezTo>
                    <a:lnTo>
                      <a:pt x="1561428" y="2231196"/>
                    </a:lnTo>
                    <a:cubicBezTo>
                      <a:pt x="1623023" y="2231196"/>
                      <a:pt x="1672958" y="2181261"/>
                      <a:pt x="1672958" y="2119666"/>
                    </a:cubicBezTo>
                    <a:lnTo>
                      <a:pt x="1672958" y="306709"/>
                    </a:lnTo>
                    <a:cubicBezTo>
                      <a:pt x="1672958" y="245113"/>
                      <a:pt x="1623023" y="195178"/>
                      <a:pt x="1561428" y="195178"/>
                    </a:cubicBezTo>
                    <a:close/>
                    <a:moveTo>
                      <a:pt x="474005" y="250944"/>
                    </a:moveTo>
                    <a:lnTo>
                      <a:pt x="585535" y="250944"/>
                    </a:lnTo>
                    <a:lnTo>
                      <a:pt x="585535" y="139413"/>
                    </a:lnTo>
                    <a:cubicBezTo>
                      <a:pt x="585535" y="93214"/>
                      <a:pt x="622985" y="55765"/>
                      <a:pt x="669183" y="55765"/>
                    </a:cubicBezTo>
                    <a:lnTo>
                      <a:pt x="1003775" y="55765"/>
                    </a:lnTo>
                    <a:cubicBezTo>
                      <a:pt x="1049974" y="55765"/>
                      <a:pt x="1087423" y="93214"/>
                      <a:pt x="1087423" y="139413"/>
                    </a:cubicBezTo>
                    <a:lnTo>
                      <a:pt x="1087423" y="250944"/>
                    </a:lnTo>
                    <a:lnTo>
                      <a:pt x="1198953" y="250944"/>
                    </a:lnTo>
                    <a:lnTo>
                      <a:pt x="1198953" y="331715"/>
                    </a:lnTo>
                    <a:lnTo>
                      <a:pt x="474005" y="333302"/>
                    </a:lnTo>
                    <a:cubicBezTo>
                      <a:pt x="475063" y="298970"/>
                      <a:pt x="472947" y="285276"/>
                      <a:pt x="474005" y="250944"/>
                    </a:cubicBezTo>
                    <a:close/>
                    <a:moveTo>
                      <a:pt x="1617193" y="2119666"/>
                    </a:moveTo>
                    <a:cubicBezTo>
                      <a:pt x="1617193" y="2150465"/>
                      <a:pt x="1592227" y="2175431"/>
                      <a:pt x="1561428" y="2175431"/>
                    </a:cubicBezTo>
                    <a:lnTo>
                      <a:pt x="111531" y="2175431"/>
                    </a:lnTo>
                    <a:cubicBezTo>
                      <a:pt x="80731" y="2175431"/>
                      <a:pt x="55765" y="2150465"/>
                      <a:pt x="55765" y="2119666"/>
                    </a:cubicBezTo>
                    <a:lnTo>
                      <a:pt x="55765" y="306709"/>
                    </a:lnTo>
                    <a:cubicBezTo>
                      <a:pt x="55765" y="275910"/>
                      <a:pt x="80731" y="250944"/>
                      <a:pt x="111531" y="250944"/>
                    </a:cubicBezTo>
                    <a:lnTo>
                      <a:pt x="418240" y="250944"/>
                    </a:lnTo>
                    <a:cubicBezTo>
                      <a:pt x="419298" y="301219"/>
                      <a:pt x="418770" y="341969"/>
                      <a:pt x="419828" y="392244"/>
                    </a:cubicBezTo>
                    <a:lnTo>
                      <a:pt x="1251544" y="392245"/>
                    </a:lnTo>
                    <a:cubicBezTo>
                      <a:pt x="1252602" y="344086"/>
                      <a:pt x="1253661" y="299103"/>
                      <a:pt x="1254719" y="250944"/>
                    </a:cubicBezTo>
                    <a:lnTo>
                      <a:pt x="1561428" y="250944"/>
                    </a:lnTo>
                    <a:cubicBezTo>
                      <a:pt x="1592227" y="250944"/>
                      <a:pt x="1617193" y="275910"/>
                      <a:pt x="1617193" y="306709"/>
                    </a:cubicBezTo>
                    <a:lnTo>
                      <a:pt x="1617193" y="2119666"/>
                    </a:lnTo>
                    <a:close/>
                  </a:path>
                </a:pathLst>
              </a:custGeom>
              <a:solidFill>
                <a:schemeClr val="accent4"/>
              </a:solidFill>
              <a:ln>
                <a:noFill/>
              </a:ln>
            </p:spPr>
            <p:txBody>
              <a:bodyPr anchorCtr="0" anchor="t" bIns="45700" lIns="91425" spcFirstLastPara="1" rIns="91425" wrap="square" tIns="91425">
                <a:normAutofit/>
              </a:bodyPr>
              <a:lstStyle/>
              <a:p>
                <a:pPr indent="0" lvl="0" marL="0" marR="0" rtl="0" algn="ctr">
                  <a:spcBef>
                    <a:spcPts val="0"/>
                  </a:spcBef>
                  <a:spcAft>
                    <a:spcPts val="0"/>
                  </a:spcAft>
                  <a:buNone/>
                </a:pPr>
                <a:r>
                  <a:t/>
                </a:r>
                <a:endParaRPr b="1" sz="900">
                  <a:solidFill>
                    <a:schemeClr val="accent4"/>
                  </a:solidFill>
                  <a:latin typeface="Century Gothic"/>
                  <a:ea typeface="Century Gothic"/>
                  <a:cs typeface="Century Gothic"/>
                  <a:sym typeface="Century Gothic"/>
                </a:endParaRPr>
              </a:p>
              <a:p>
                <a:pPr indent="0" lvl="0" marL="0" marR="0" rtl="0" algn="ctr">
                  <a:spcBef>
                    <a:spcPts val="0"/>
                  </a:spcBef>
                  <a:spcAft>
                    <a:spcPts val="0"/>
                  </a:spcAft>
                  <a:buNone/>
                </a:pPr>
                <a:r>
                  <a:rPr b="1" lang="en-US" sz="900">
                    <a:solidFill>
                      <a:schemeClr val="accent4"/>
                    </a:solidFill>
                    <a:latin typeface="Century Gothic"/>
                    <a:ea typeface="Century Gothic"/>
                    <a:cs typeface="Century Gothic"/>
                    <a:sym typeface="Century Gothic"/>
                  </a:rPr>
                  <a:t>Checklist</a:t>
                </a:r>
                <a:endParaRPr b="1" sz="700">
                  <a:solidFill>
                    <a:schemeClr val="accent4"/>
                  </a:solidFill>
                  <a:latin typeface="Century Gothic"/>
                  <a:ea typeface="Century Gothic"/>
                  <a:cs typeface="Century Gothic"/>
                  <a:sym typeface="Century Gothic"/>
                </a:endParaRPr>
              </a:p>
            </p:txBody>
          </p:sp>
        </p:grpSp>
      </p:grpSp>
      <p:grpSp>
        <p:nvGrpSpPr>
          <p:cNvPr id="124" name="Google Shape;124;p3"/>
          <p:cNvGrpSpPr/>
          <p:nvPr/>
        </p:nvGrpSpPr>
        <p:grpSpPr>
          <a:xfrm>
            <a:off x="6262936" y="1154197"/>
            <a:ext cx="1722304" cy="3427962"/>
            <a:chOff x="358834" y="2708652"/>
            <a:chExt cx="958942" cy="1863348"/>
          </a:xfrm>
        </p:grpSpPr>
        <p:pic>
          <p:nvPicPr>
            <p:cNvPr descr="G_Icon_green.ai" id="125" name="Google Shape;125;p3"/>
            <p:cNvPicPr preferRelativeResize="0"/>
            <p:nvPr/>
          </p:nvPicPr>
          <p:blipFill rotWithShape="1">
            <a:blip r:embed="rId4">
              <a:alphaModFix/>
            </a:blip>
            <a:srcRect b="0" l="0" r="0" t="0"/>
            <a:stretch/>
          </p:blipFill>
          <p:spPr>
            <a:xfrm>
              <a:off x="358834" y="2708652"/>
              <a:ext cx="958942" cy="958942"/>
            </a:xfrm>
            <a:prstGeom prst="rect">
              <a:avLst/>
            </a:prstGeom>
            <a:noFill/>
            <a:ln>
              <a:noFill/>
            </a:ln>
          </p:spPr>
        </p:pic>
        <p:sp>
          <p:nvSpPr>
            <p:cNvPr id="126" name="Google Shape;126;p3"/>
            <p:cNvSpPr/>
            <p:nvPr/>
          </p:nvSpPr>
          <p:spPr>
            <a:xfrm>
              <a:off x="381105" y="2730923"/>
              <a:ext cx="914400" cy="914400"/>
            </a:xfrm>
            <a:prstGeom prst="roundRect">
              <a:avLst>
                <a:gd fmla="val 4902" name="adj"/>
              </a:avLst>
            </a:pr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27" name="Google Shape;127;p3"/>
            <p:cNvSpPr/>
            <p:nvPr/>
          </p:nvSpPr>
          <p:spPr>
            <a:xfrm>
              <a:off x="385834" y="3617995"/>
              <a:ext cx="914400" cy="457200"/>
            </a:xfrm>
            <a:prstGeom prst="roundRect">
              <a:avLst>
                <a:gd fmla="val 4902" name="adj"/>
              </a:avLst>
            </a:prstGeom>
            <a:solidFill>
              <a:schemeClr val="accent1"/>
            </a:solidFill>
            <a:ln cap="flat" cmpd="sng" w="9525">
              <a:solidFill>
                <a:schemeClr val="accent1"/>
              </a:solidFill>
              <a:prstDash val="solid"/>
              <a:round/>
              <a:headEnd len="sm" w="sm" type="none"/>
              <a:tailEnd len="sm" w="sm" type="none"/>
            </a:ln>
          </p:spPr>
          <p:txBody>
            <a:bodyPr anchorCtr="0" anchor="ctr" bIns="45700" lIns="0" spcFirstLastPara="1" rIns="0" wrap="square" tIns="45700">
              <a:normAutofit/>
            </a:bodyPr>
            <a:lstStyle/>
            <a:p>
              <a:pPr indent="0" lvl="0" marL="0" marR="0" rtl="0" algn="ctr">
                <a:spcBef>
                  <a:spcPts val="0"/>
                </a:spcBef>
                <a:spcAft>
                  <a:spcPts val="0"/>
                </a:spcAft>
                <a:buNone/>
              </a:pPr>
              <a:r>
                <a:rPr lang="en-US" sz="1000">
                  <a:solidFill>
                    <a:schemeClr val="lt1"/>
                  </a:solidFill>
                  <a:latin typeface="Century Gothic"/>
                  <a:ea typeface="Century Gothic"/>
                  <a:cs typeface="Century Gothic"/>
                  <a:sym typeface="Century Gothic"/>
                </a:rPr>
                <a:t>GLOBALG.A.P. </a:t>
              </a:r>
              <a:endParaRPr/>
            </a:p>
            <a:p>
              <a:pPr indent="0" lvl="0" marL="0" marR="0" rtl="0" algn="ctr">
                <a:spcBef>
                  <a:spcPts val="0"/>
                </a:spcBef>
                <a:spcAft>
                  <a:spcPts val="0"/>
                </a:spcAft>
                <a:buNone/>
              </a:pPr>
              <a:r>
                <a:rPr lang="en-US" sz="1000">
                  <a:solidFill>
                    <a:schemeClr val="lt1"/>
                  </a:solidFill>
                  <a:latin typeface="Century Gothic"/>
                  <a:ea typeface="Century Gothic"/>
                  <a:cs typeface="Century Gothic"/>
                  <a:sym typeface="Century Gothic"/>
                </a:rPr>
                <a:t>General Regulations</a:t>
              </a:r>
              <a:endParaRPr/>
            </a:p>
          </p:txBody>
        </p:sp>
        <p:sp>
          <p:nvSpPr>
            <p:cNvPr id="128" name="Google Shape;128;p3"/>
            <p:cNvSpPr/>
            <p:nvPr/>
          </p:nvSpPr>
          <p:spPr>
            <a:xfrm>
              <a:off x="385834" y="4114800"/>
              <a:ext cx="914400" cy="457200"/>
            </a:xfrm>
            <a:prstGeom prst="roundRect">
              <a:avLst>
                <a:gd fmla="val 4902" name="adj"/>
              </a:avLst>
            </a:prstGeom>
            <a:solidFill>
              <a:schemeClr val="accent1"/>
            </a:solidFill>
            <a:ln cap="flat" cmpd="sng" w="9525">
              <a:solidFill>
                <a:schemeClr val="accent1"/>
              </a:solidFill>
              <a:prstDash val="solid"/>
              <a:round/>
              <a:headEnd len="sm" w="sm" type="none"/>
              <a:tailEnd len="sm" w="sm" type="none"/>
            </a:ln>
          </p:spPr>
          <p:txBody>
            <a:bodyPr anchorCtr="0" anchor="ctr" bIns="45700" lIns="0" spcFirstLastPara="1" rIns="0" wrap="square" tIns="45700">
              <a:normAutofit/>
            </a:bodyPr>
            <a:lstStyle/>
            <a:p>
              <a:pPr indent="0" lvl="0" marL="0" marR="0" rtl="0" algn="ctr">
                <a:spcBef>
                  <a:spcPts val="0"/>
                </a:spcBef>
                <a:spcAft>
                  <a:spcPts val="0"/>
                </a:spcAft>
                <a:buNone/>
              </a:pPr>
              <a:r>
                <a:rPr lang="en-US" sz="1000">
                  <a:solidFill>
                    <a:schemeClr val="lt1"/>
                  </a:solidFill>
                  <a:latin typeface="Century Gothic"/>
                  <a:ea typeface="Century Gothic"/>
                  <a:cs typeface="Century Gothic"/>
                  <a:sym typeface="Century Gothic"/>
                </a:rPr>
                <a:t>GLOBALG.A.P.</a:t>
              </a:r>
              <a:endParaRPr/>
            </a:p>
            <a:p>
              <a:pPr indent="0" lvl="0" marL="0" marR="0" rtl="0" algn="ctr">
                <a:spcBef>
                  <a:spcPts val="0"/>
                </a:spcBef>
                <a:spcAft>
                  <a:spcPts val="0"/>
                </a:spcAft>
                <a:buNone/>
              </a:pPr>
              <a:r>
                <a:rPr lang="en-US" sz="1000">
                  <a:solidFill>
                    <a:schemeClr val="lt1"/>
                  </a:solidFill>
                  <a:latin typeface="Century Gothic"/>
                  <a:ea typeface="Century Gothic"/>
                  <a:cs typeface="Century Gothic"/>
                  <a:sym typeface="Century Gothic"/>
                </a:rPr>
                <a:t>Principles </a:t>
              </a:r>
              <a:endParaRPr/>
            </a:p>
            <a:p>
              <a:pPr indent="0" lvl="0" marL="0" marR="0" rtl="0" algn="ctr">
                <a:spcBef>
                  <a:spcPts val="0"/>
                </a:spcBef>
                <a:spcAft>
                  <a:spcPts val="0"/>
                </a:spcAft>
                <a:buNone/>
              </a:pPr>
              <a:r>
                <a:rPr lang="en-US" sz="1000">
                  <a:solidFill>
                    <a:schemeClr val="lt1"/>
                  </a:solidFill>
                  <a:latin typeface="Century Gothic"/>
                  <a:ea typeface="Century Gothic"/>
                  <a:cs typeface="Century Gothic"/>
                  <a:sym typeface="Century Gothic"/>
                </a:rPr>
                <a:t>and criteria</a:t>
              </a:r>
              <a:endParaRPr/>
            </a:p>
          </p:txBody>
        </p:sp>
        <p:sp>
          <p:nvSpPr>
            <p:cNvPr id="129" name="Google Shape;129;p3"/>
            <p:cNvSpPr/>
            <p:nvPr/>
          </p:nvSpPr>
          <p:spPr>
            <a:xfrm>
              <a:off x="774454" y="4019881"/>
              <a:ext cx="137160" cy="137830"/>
            </a:xfrm>
            <a:prstGeom prst="plus">
              <a:avLst>
                <a:gd fmla="val 37127" name="adj"/>
              </a:avLst>
            </a:prstGeom>
            <a:solidFill>
              <a:schemeClr val="accen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t/>
              </a:r>
              <a:endParaRPr sz="1260">
                <a:solidFill>
                  <a:schemeClr val="lt1"/>
                </a:solidFill>
                <a:latin typeface="Century Gothic"/>
                <a:ea typeface="Century Gothic"/>
                <a:cs typeface="Century Gothic"/>
                <a:sym typeface="Century Gothic"/>
              </a:endParaRPr>
            </a:p>
          </p:txBody>
        </p:sp>
      </p:grpSp>
      <p:grpSp>
        <p:nvGrpSpPr>
          <p:cNvPr id="130" name="Google Shape;130;p3"/>
          <p:cNvGrpSpPr/>
          <p:nvPr/>
        </p:nvGrpSpPr>
        <p:grpSpPr>
          <a:xfrm>
            <a:off x="1906744" y="2341862"/>
            <a:ext cx="1386064" cy="2496415"/>
            <a:chOff x="1906744" y="2436398"/>
            <a:chExt cx="914400" cy="1843756"/>
          </a:xfrm>
        </p:grpSpPr>
        <p:sp>
          <p:nvSpPr>
            <p:cNvPr id="131" name="Google Shape;131;p3"/>
            <p:cNvSpPr/>
            <p:nvPr/>
          </p:nvSpPr>
          <p:spPr>
            <a:xfrm>
              <a:off x="1906744" y="2436398"/>
              <a:ext cx="914400" cy="914400"/>
            </a:xfrm>
            <a:prstGeom prst="roundRect">
              <a:avLst>
                <a:gd fmla="val 4902" name="adj"/>
              </a:avLst>
            </a:prstGeom>
            <a:noFill/>
            <a:ln cap="flat" cmpd="sng" w="9525">
              <a:solidFill>
                <a:schemeClr val="accent2"/>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t/>
              </a:r>
              <a:endParaRPr sz="700">
                <a:solidFill>
                  <a:schemeClr val="lt1"/>
                </a:solidFill>
                <a:latin typeface="Century Gothic"/>
                <a:ea typeface="Century Gothic"/>
                <a:cs typeface="Century Gothic"/>
                <a:sym typeface="Century Gothic"/>
              </a:endParaRPr>
            </a:p>
          </p:txBody>
        </p:sp>
        <p:sp>
          <p:nvSpPr>
            <p:cNvPr id="132" name="Google Shape;132;p3"/>
            <p:cNvSpPr/>
            <p:nvPr/>
          </p:nvSpPr>
          <p:spPr>
            <a:xfrm>
              <a:off x="1906744" y="3326149"/>
              <a:ext cx="914400" cy="457200"/>
            </a:xfrm>
            <a:prstGeom prst="roundRect">
              <a:avLst>
                <a:gd fmla="val 4902" name="adj"/>
              </a:avLst>
            </a:prstGeom>
            <a:solidFill>
              <a:schemeClr val="accent2"/>
            </a:solidFill>
            <a:ln cap="flat" cmpd="sng" w="9525">
              <a:solidFill>
                <a:schemeClr val="accent2"/>
              </a:solidFill>
              <a:prstDash val="solid"/>
              <a:round/>
              <a:headEnd len="sm" w="sm" type="none"/>
              <a:tailEnd len="sm" w="sm" type="none"/>
            </a:ln>
          </p:spPr>
          <p:txBody>
            <a:bodyPr anchorCtr="0" anchor="ctr" bIns="45700" lIns="0" spcFirstLastPara="1" rIns="0" wrap="square" tIns="45700">
              <a:normAutofit/>
            </a:bodyPr>
            <a:lstStyle/>
            <a:p>
              <a:pPr indent="0" lvl="0" marL="0" marR="0" rtl="0" algn="ctr">
                <a:spcBef>
                  <a:spcPts val="0"/>
                </a:spcBef>
                <a:spcAft>
                  <a:spcPts val="0"/>
                </a:spcAft>
                <a:buNone/>
              </a:pPr>
              <a:r>
                <a:rPr lang="en-US" sz="1000">
                  <a:solidFill>
                    <a:schemeClr val="lt1"/>
                  </a:solidFill>
                  <a:latin typeface="Century Gothic"/>
                  <a:ea typeface="Century Gothic"/>
                  <a:cs typeface="Century Gothic"/>
                  <a:sym typeface="Century Gothic"/>
                </a:rPr>
                <a:t>Scheme</a:t>
              </a:r>
              <a:endParaRPr/>
            </a:p>
            <a:p>
              <a:pPr indent="0" lvl="0" marL="0" marR="0" rtl="0" algn="ctr">
                <a:spcBef>
                  <a:spcPts val="0"/>
                </a:spcBef>
                <a:spcAft>
                  <a:spcPts val="0"/>
                </a:spcAft>
                <a:buNone/>
              </a:pPr>
              <a:r>
                <a:rPr lang="en-US" sz="1000">
                  <a:solidFill>
                    <a:schemeClr val="lt1"/>
                  </a:solidFill>
                  <a:latin typeface="Century Gothic"/>
                  <a:ea typeface="Century Gothic"/>
                  <a:cs typeface="Century Gothic"/>
                  <a:sym typeface="Century Gothic"/>
                </a:rPr>
                <a:t>management rules</a:t>
              </a:r>
              <a:endParaRPr/>
            </a:p>
          </p:txBody>
        </p:sp>
        <p:sp>
          <p:nvSpPr>
            <p:cNvPr id="133" name="Google Shape;133;p3"/>
            <p:cNvSpPr/>
            <p:nvPr/>
          </p:nvSpPr>
          <p:spPr>
            <a:xfrm>
              <a:off x="1906744" y="3822954"/>
              <a:ext cx="914400" cy="457200"/>
            </a:xfrm>
            <a:prstGeom prst="roundRect">
              <a:avLst>
                <a:gd fmla="val 4902" name="adj"/>
              </a:avLst>
            </a:prstGeom>
            <a:solidFill>
              <a:schemeClr val="accent2"/>
            </a:solidFill>
            <a:ln cap="flat" cmpd="sng" w="9525">
              <a:solidFill>
                <a:schemeClr val="accent2"/>
              </a:solidFill>
              <a:prstDash val="solid"/>
              <a:round/>
              <a:headEnd len="sm" w="sm" type="none"/>
              <a:tailEnd len="sm" w="sm" type="none"/>
            </a:ln>
          </p:spPr>
          <p:txBody>
            <a:bodyPr anchorCtr="0" anchor="ctr" bIns="45700" lIns="0" spcFirstLastPara="1" rIns="0" wrap="square" tIns="45700">
              <a:normAutofit/>
            </a:bodyPr>
            <a:lstStyle/>
            <a:p>
              <a:pPr indent="0" lvl="0" marL="0" marR="0" rtl="0" algn="ctr">
                <a:spcBef>
                  <a:spcPts val="0"/>
                </a:spcBef>
                <a:spcAft>
                  <a:spcPts val="0"/>
                </a:spcAft>
                <a:buNone/>
              </a:pPr>
              <a:r>
                <a:rPr lang="en-US" sz="1000">
                  <a:solidFill>
                    <a:schemeClr val="lt1"/>
                  </a:solidFill>
                  <a:latin typeface="Century Gothic"/>
                  <a:ea typeface="Century Gothic"/>
                  <a:cs typeface="Century Gothic"/>
                  <a:sym typeface="Century Gothic"/>
                </a:rPr>
                <a:t>Scheme</a:t>
              </a:r>
              <a:endParaRPr/>
            </a:p>
            <a:p>
              <a:pPr indent="0" lvl="0" marL="0" marR="0" rtl="0" algn="ctr">
                <a:spcBef>
                  <a:spcPts val="0"/>
                </a:spcBef>
                <a:spcAft>
                  <a:spcPts val="0"/>
                </a:spcAft>
                <a:buNone/>
              </a:pPr>
              <a:r>
                <a:rPr lang="en-US" sz="1000">
                  <a:solidFill>
                    <a:schemeClr val="lt1"/>
                  </a:solidFill>
                  <a:latin typeface="Century Gothic"/>
                  <a:ea typeface="Century Gothic"/>
                  <a:cs typeface="Century Gothic"/>
                  <a:sym typeface="Century Gothic"/>
                </a:rPr>
                <a:t>G.A.P. criteria</a:t>
              </a:r>
              <a:endParaRPr/>
            </a:p>
          </p:txBody>
        </p:sp>
        <p:sp>
          <p:nvSpPr>
            <p:cNvPr id="134" name="Google Shape;134;p3"/>
            <p:cNvSpPr/>
            <p:nvPr/>
          </p:nvSpPr>
          <p:spPr>
            <a:xfrm>
              <a:off x="2295364" y="3728035"/>
              <a:ext cx="137160" cy="137830"/>
            </a:xfrm>
            <a:prstGeom prst="plus">
              <a:avLst>
                <a:gd fmla="val 37127" name="adj"/>
              </a:avLst>
            </a:prstGeom>
            <a:solidFill>
              <a:schemeClr val="accent2"/>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00">
                <a:solidFill>
                  <a:schemeClr val="lt1"/>
                </a:solidFill>
                <a:latin typeface="Century Gothic"/>
                <a:ea typeface="Century Gothic"/>
                <a:cs typeface="Century Gothic"/>
                <a:sym typeface="Century Gothic"/>
              </a:endParaRPr>
            </a:p>
          </p:txBody>
        </p:sp>
        <p:grpSp>
          <p:nvGrpSpPr>
            <p:cNvPr id="135" name="Google Shape;135;p3"/>
            <p:cNvGrpSpPr/>
            <p:nvPr/>
          </p:nvGrpSpPr>
          <p:grpSpPr>
            <a:xfrm>
              <a:off x="2081013" y="2595852"/>
              <a:ext cx="552677" cy="594161"/>
              <a:chOff x="4412619" y="3632124"/>
              <a:chExt cx="552677" cy="594161"/>
            </a:xfrm>
          </p:grpSpPr>
          <p:sp>
            <p:nvSpPr>
              <p:cNvPr id="136" name="Google Shape;136;p3"/>
              <p:cNvSpPr/>
              <p:nvPr/>
            </p:nvSpPr>
            <p:spPr>
              <a:xfrm>
                <a:off x="4481199" y="3632124"/>
                <a:ext cx="484097" cy="594161"/>
              </a:xfrm>
              <a:prstGeom prst="roundRect">
                <a:avLst>
                  <a:gd fmla="val 2657" name="adj"/>
                </a:avLst>
              </a:prstGeom>
              <a:solidFill>
                <a:schemeClr val="accent2"/>
              </a:solidFill>
              <a:ln cap="flat" cmpd="sng" w="38100">
                <a:solidFill>
                  <a:schemeClr val="accent2"/>
                </a:solidFill>
                <a:prstDash val="solid"/>
                <a:round/>
                <a:headEnd len="sm" w="sm" type="none"/>
                <a:tailEnd len="sm" w="sm" type="none"/>
              </a:ln>
            </p:spPr>
            <p:txBody>
              <a:bodyPr anchorCtr="0" anchor="ctr" bIns="45700" lIns="182875" spcFirstLastPara="1" rIns="91425" wrap="square" tIns="45700">
                <a:normAutofit/>
              </a:bodyPr>
              <a:lstStyle/>
              <a:p>
                <a:pPr indent="0" lvl="0" marL="0" marR="0" rtl="0" algn="ctr">
                  <a:spcBef>
                    <a:spcPts val="0"/>
                  </a:spcBef>
                  <a:spcAft>
                    <a:spcPts val="0"/>
                  </a:spcAft>
                  <a:buNone/>
                </a:pPr>
                <a:r>
                  <a:rPr b="1" lang="en-US" sz="1000">
                    <a:solidFill>
                      <a:schemeClr val="lt1"/>
                    </a:solidFill>
                    <a:latin typeface="Century Gothic"/>
                    <a:ea typeface="Century Gothic"/>
                    <a:cs typeface="Century Gothic"/>
                    <a:sym typeface="Century Gothic"/>
                  </a:rPr>
                  <a:t>Scheme</a:t>
                </a:r>
                <a:endParaRPr/>
              </a:p>
            </p:txBody>
          </p:sp>
          <p:sp>
            <p:nvSpPr>
              <p:cNvPr id="137" name="Google Shape;137;p3"/>
              <p:cNvSpPr/>
              <p:nvPr/>
            </p:nvSpPr>
            <p:spPr>
              <a:xfrm>
                <a:off x="4412619" y="3647004"/>
                <a:ext cx="137161" cy="118316"/>
              </a:xfrm>
              <a:prstGeom prst="leftRightUpArrow">
                <a:avLst>
                  <a:gd fmla="val 26566" name="adj1"/>
                  <a:gd fmla="val 12933" name="adj2"/>
                  <a:gd fmla="val 2349" name="adj3"/>
                </a:avLst>
              </a:prstGeom>
              <a:solidFill>
                <a:schemeClr val="accent2"/>
              </a:solid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00">
                  <a:solidFill>
                    <a:schemeClr val="lt1"/>
                  </a:solidFill>
                  <a:latin typeface="Century Gothic"/>
                  <a:ea typeface="Century Gothic"/>
                  <a:cs typeface="Century Gothic"/>
                  <a:sym typeface="Century Gothic"/>
                </a:endParaRPr>
              </a:p>
            </p:txBody>
          </p:sp>
          <p:sp>
            <p:nvSpPr>
              <p:cNvPr id="138" name="Google Shape;138;p3"/>
              <p:cNvSpPr/>
              <p:nvPr/>
            </p:nvSpPr>
            <p:spPr>
              <a:xfrm>
                <a:off x="4412619" y="3792886"/>
                <a:ext cx="137161" cy="118316"/>
              </a:xfrm>
              <a:prstGeom prst="leftRightUpArrow">
                <a:avLst>
                  <a:gd fmla="val 26566" name="adj1"/>
                  <a:gd fmla="val 12933" name="adj2"/>
                  <a:gd fmla="val 2349" name="adj3"/>
                </a:avLst>
              </a:prstGeom>
              <a:solidFill>
                <a:schemeClr val="accent2"/>
              </a:solid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00">
                  <a:solidFill>
                    <a:schemeClr val="lt1"/>
                  </a:solidFill>
                  <a:latin typeface="Century Gothic"/>
                  <a:ea typeface="Century Gothic"/>
                  <a:cs typeface="Century Gothic"/>
                  <a:sym typeface="Century Gothic"/>
                </a:endParaRPr>
              </a:p>
            </p:txBody>
          </p:sp>
          <p:sp>
            <p:nvSpPr>
              <p:cNvPr id="139" name="Google Shape;139;p3"/>
              <p:cNvSpPr/>
              <p:nvPr/>
            </p:nvSpPr>
            <p:spPr>
              <a:xfrm>
                <a:off x="4412619" y="3938768"/>
                <a:ext cx="137161" cy="118316"/>
              </a:xfrm>
              <a:prstGeom prst="leftRightUpArrow">
                <a:avLst>
                  <a:gd fmla="val 26566" name="adj1"/>
                  <a:gd fmla="val 12933" name="adj2"/>
                  <a:gd fmla="val 2349" name="adj3"/>
                </a:avLst>
              </a:prstGeom>
              <a:solidFill>
                <a:schemeClr val="accent2"/>
              </a:solid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00">
                  <a:solidFill>
                    <a:schemeClr val="lt1"/>
                  </a:solidFill>
                  <a:latin typeface="Century Gothic"/>
                  <a:ea typeface="Century Gothic"/>
                  <a:cs typeface="Century Gothic"/>
                  <a:sym typeface="Century Gothic"/>
                </a:endParaRPr>
              </a:p>
            </p:txBody>
          </p:sp>
          <p:sp>
            <p:nvSpPr>
              <p:cNvPr id="140" name="Google Shape;140;p3"/>
              <p:cNvSpPr/>
              <p:nvPr/>
            </p:nvSpPr>
            <p:spPr>
              <a:xfrm>
                <a:off x="4412619" y="4084651"/>
                <a:ext cx="137161" cy="118316"/>
              </a:xfrm>
              <a:prstGeom prst="leftRightUpArrow">
                <a:avLst>
                  <a:gd fmla="val 26566" name="adj1"/>
                  <a:gd fmla="val 12933" name="adj2"/>
                  <a:gd fmla="val 2349" name="adj3"/>
                </a:avLst>
              </a:prstGeom>
              <a:solidFill>
                <a:schemeClr val="accent2"/>
              </a:solid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00">
                  <a:solidFill>
                    <a:schemeClr val="lt1"/>
                  </a:solidFill>
                  <a:latin typeface="Century Gothic"/>
                  <a:ea typeface="Century Gothic"/>
                  <a:cs typeface="Century Gothic"/>
                  <a:sym typeface="Century Gothic"/>
                </a:endParaRPr>
              </a:p>
            </p:txBody>
          </p:sp>
        </p:grpSp>
      </p:grpSp>
      <p:sp>
        <p:nvSpPr>
          <p:cNvPr id="141" name="Google Shape;141;p3"/>
          <p:cNvSpPr txBox="1"/>
          <p:nvPr/>
        </p:nvSpPr>
        <p:spPr>
          <a:xfrm>
            <a:off x="1013771" y="943459"/>
            <a:ext cx="172230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Century Gothic"/>
                <a:ea typeface="Century Gothic"/>
                <a:cs typeface="Century Gothic"/>
                <a:sym typeface="Century Gothic"/>
              </a:rPr>
              <a:t>Benchmarked:</a:t>
            </a:r>
            <a:endParaRPr b="1" sz="1600">
              <a:solidFill>
                <a:schemeClr val="dk1"/>
              </a:solidFill>
              <a:latin typeface="Century Gothic"/>
              <a:ea typeface="Century Gothic"/>
              <a:cs typeface="Century Gothic"/>
              <a:sym typeface="Century Gothic"/>
            </a:endParaRPr>
          </a:p>
        </p:txBody>
      </p:sp>
      <p:cxnSp>
        <p:nvCxnSpPr>
          <p:cNvPr id="142" name="Google Shape;142;p3"/>
          <p:cNvCxnSpPr>
            <a:stCxn id="110" idx="2"/>
            <a:endCxn id="131" idx="0"/>
          </p:cNvCxnSpPr>
          <p:nvPr/>
        </p:nvCxnSpPr>
        <p:spPr>
          <a:xfrm flipH="1" rot="-5400000">
            <a:off x="1999842" y="1742133"/>
            <a:ext cx="451800" cy="747900"/>
          </a:xfrm>
          <a:prstGeom prst="bentConnector3">
            <a:avLst>
              <a:gd fmla="val 49987" name="adj1"/>
            </a:avLst>
          </a:prstGeom>
          <a:noFill/>
          <a:ln cap="flat" cmpd="sng" w="9525">
            <a:solidFill>
              <a:srgbClr val="009F34"/>
            </a:solidFill>
            <a:prstDash val="solid"/>
            <a:round/>
            <a:headEnd len="sm" w="sm" type="none"/>
            <a:tailEnd len="med" w="med" type="triangle"/>
          </a:ln>
        </p:spPr>
      </p:cxnSp>
      <p:cxnSp>
        <p:nvCxnSpPr>
          <p:cNvPr id="143" name="Google Shape;143;p3"/>
          <p:cNvCxnSpPr>
            <a:endCxn id="110" idx="3"/>
          </p:cNvCxnSpPr>
          <p:nvPr/>
        </p:nvCxnSpPr>
        <p:spPr>
          <a:xfrm flipH="1">
            <a:off x="2278196" y="1492790"/>
            <a:ext cx="3858300" cy="29400"/>
          </a:xfrm>
          <a:prstGeom prst="straightConnector1">
            <a:avLst/>
          </a:prstGeom>
          <a:noFill/>
          <a:ln cap="flat" cmpd="sng" w="9525">
            <a:solidFill>
              <a:srgbClr val="009F34"/>
            </a:solidFill>
            <a:prstDash val="solid"/>
            <a:round/>
            <a:headEnd len="sm" w="sm" type="none"/>
            <a:tailEnd len="med" w="med" type="triangle"/>
          </a:ln>
        </p:spPr>
      </p:cxnSp>
      <p:sp>
        <p:nvSpPr>
          <p:cNvPr id="144" name="Google Shape;144;p3"/>
          <p:cNvSpPr txBox="1"/>
          <p:nvPr/>
        </p:nvSpPr>
        <p:spPr>
          <a:xfrm>
            <a:off x="3424384" y="1163273"/>
            <a:ext cx="169236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Century Gothic"/>
                <a:ea typeface="Century Gothic"/>
                <a:cs typeface="Century Gothic"/>
                <a:sym typeface="Century Gothic"/>
              </a:rPr>
              <a:t>Equivalent</a:t>
            </a:r>
            <a:endParaRPr b="1" sz="1200">
              <a:solidFill>
                <a:schemeClr val="dk1"/>
              </a:solidFill>
              <a:latin typeface="Century Gothic"/>
              <a:ea typeface="Century Gothic"/>
              <a:cs typeface="Century Gothic"/>
              <a:sym typeface="Century Gothic"/>
            </a:endParaRPr>
          </a:p>
        </p:txBody>
      </p:sp>
      <p:cxnSp>
        <p:nvCxnSpPr>
          <p:cNvPr id="145" name="Google Shape;145;p3"/>
          <p:cNvCxnSpPr>
            <a:stCxn id="110" idx="2"/>
            <a:endCxn id="112" idx="0"/>
          </p:cNvCxnSpPr>
          <p:nvPr/>
        </p:nvCxnSpPr>
        <p:spPr>
          <a:xfrm rot="5400000">
            <a:off x="1176192" y="1666383"/>
            <a:ext cx="451800" cy="899400"/>
          </a:xfrm>
          <a:prstGeom prst="bentConnector3">
            <a:avLst>
              <a:gd fmla="val 49987" name="adj1"/>
            </a:avLst>
          </a:prstGeom>
          <a:noFill/>
          <a:ln cap="flat" cmpd="sng" w="9525">
            <a:solidFill>
              <a:srgbClr val="009F34"/>
            </a:solidFill>
            <a:prstDash val="solid"/>
            <a:round/>
            <a:headEnd len="sm" w="sm" type="none"/>
            <a:tailEnd len="med" w="med" type="triangle"/>
          </a:ln>
        </p:spPr>
      </p:cxnSp>
      <p:sp>
        <p:nvSpPr>
          <p:cNvPr id="146" name="Google Shape;146;p3"/>
          <p:cNvSpPr txBox="1"/>
          <p:nvPr/>
        </p:nvSpPr>
        <p:spPr>
          <a:xfrm>
            <a:off x="7421751" y="4788569"/>
            <a:ext cx="1722249" cy="281616"/>
          </a:xfrm>
          <a:prstGeom prst="rect">
            <a:avLst/>
          </a:prstGeom>
          <a:noFill/>
          <a:ln>
            <a:noFill/>
          </a:ln>
        </p:spPr>
        <p:txBody>
          <a:bodyPr anchorCtr="0" anchor="t" bIns="48000" lIns="89150" spcFirstLastPara="1" rIns="89150" wrap="square" tIns="48000">
            <a:spAutoFit/>
          </a:bodyPr>
          <a:lstStyle/>
          <a:p>
            <a:pPr indent="0" lvl="0" marL="0" marR="0" rtl="0" algn="l">
              <a:spcBef>
                <a:spcPts val="0"/>
              </a:spcBef>
              <a:spcAft>
                <a:spcPts val="0"/>
              </a:spcAft>
              <a:buNone/>
            </a:pPr>
            <a:r>
              <a:rPr b="0" lang="en-US" sz="600" u="none">
                <a:solidFill>
                  <a:srgbClr val="565549"/>
                </a:solidFill>
                <a:latin typeface="Century Gothic"/>
                <a:ea typeface="Century Gothic"/>
                <a:cs typeface="Century Gothic"/>
                <a:sym typeface="Century Gothic"/>
              </a:rPr>
              <a:t>© GLOBALG.A.P. Secretariat | </a:t>
            </a:r>
            <a:fld id="{00000000-1234-1234-1234-123412341234}" type="slidenum">
              <a:rPr b="0" lang="en-US" sz="600" u="none">
                <a:solidFill>
                  <a:srgbClr val="565549"/>
                </a:solidFill>
                <a:latin typeface="Century Gothic"/>
                <a:ea typeface="Century Gothic"/>
                <a:cs typeface="Century Gothic"/>
                <a:sym typeface="Century Gothic"/>
              </a:rPr>
              <a:t>‹#›</a:t>
            </a:fld>
            <a:endParaRPr b="0" sz="600" u="none">
              <a:solidFill>
                <a:srgbClr val="565549"/>
              </a:solidFill>
              <a:latin typeface="Century Gothic"/>
              <a:ea typeface="Century Gothic"/>
              <a:cs typeface="Century Gothic"/>
              <a:sym typeface="Century Gothic"/>
            </a:endParaRPr>
          </a:p>
          <a:p>
            <a:pPr indent="0" lvl="0" marL="0" marR="0" rtl="0" algn="l">
              <a:spcBef>
                <a:spcPts val="0"/>
              </a:spcBef>
              <a:spcAft>
                <a:spcPts val="0"/>
              </a:spcAft>
              <a:buNone/>
            </a:pPr>
            <a:r>
              <a:rPr b="0" lang="en-US" sz="600" u="none">
                <a:solidFill>
                  <a:srgbClr val="565549"/>
                </a:solidFill>
                <a:latin typeface="Century Gothic"/>
                <a:ea typeface="Century Gothic"/>
                <a:cs typeface="Century Gothic"/>
                <a:sym typeface="Century Gothic"/>
              </a:rPr>
              <a:t> </a:t>
            </a:r>
            <a:endParaRPr b="0" sz="600" u="none">
              <a:solidFill>
                <a:srgbClr val="565549"/>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4"/>
          <p:cNvSpPr txBox="1"/>
          <p:nvPr>
            <p:ph idx="1" type="body"/>
          </p:nvPr>
        </p:nvSpPr>
        <p:spPr>
          <a:xfrm>
            <a:off x="4054843" y="1135805"/>
            <a:ext cx="4206467" cy="360676"/>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SzPts val="1620"/>
              <a:buNone/>
            </a:pPr>
            <a:r>
              <a:rPr b="1" lang="en-US">
                <a:solidFill>
                  <a:schemeClr val="dk2"/>
                </a:solidFill>
                <a:latin typeface="Century Gothic"/>
                <a:ea typeface="Century Gothic"/>
                <a:cs typeface="Century Gothic"/>
                <a:sym typeface="Century Gothic"/>
              </a:rPr>
              <a:t>They are not benchmarked schemes</a:t>
            </a:r>
            <a:endParaRPr b="1"/>
          </a:p>
        </p:txBody>
      </p:sp>
      <p:sp>
        <p:nvSpPr>
          <p:cNvPr id="154" name="Google Shape;154;p4"/>
          <p:cNvSpPr txBox="1"/>
          <p:nvPr>
            <p:ph type="title"/>
          </p:nvPr>
        </p:nvSpPr>
        <p:spPr>
          <a:xfrm>
            <a:off x="893284" y="189310"/>
            <a:ext cx="7886700" cy="44773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COMPARED SCHEMES</a:t>
            </a:r>
            <a:endParaRPr/>
          </a:p>
        </p:txBody>
      </p:sp>
      <p:sp>
        <p:nvSpPr>
          <p:cNvPr id="155" name="Google Shape;155;p4"/>
          <p:cNvSpPr txBox="1"/>
          <p:nvPr/>
        </p:nvSpPr>
        <p:spPr>
          <a:xfrm>
            <a:off x="3904791" y="2055061"/>
            <a:ext cx="4873676" cy="2054409"/>
          </a:xfrm>
          <a:prstGeom prst="rect">
            <a:avLst/>
          </a:prstGeom>
          <a:noFill/>
          <a:ln>
            <a:noFill/>
          </a:ln>
        </p:spPr>
        <p:txBody>
          <a:bodyPr anchorCtr="0" anchor="t" bIns="45700" lIns="91425" spcFirstLastPara="1" rIns="91425" wrap="square" tIns="45700">
            <a:spAutoFit/>
          </a:bodyPr>
          <a:lstStyle/>
          <a:p>
            <a:pPr indent="-214313" lvl="0" marL="214313" marR="0" rtl="0" algn="l">
              <a:spcBef>
                <a:spcPts val="0"/>
              </a:spcBef>
              <a:spcAft>
                <a:spcPts val="0"/>
              </a:spcAft>
              <a:buClr>
                <a:schemeClr val="dk1"/>
              </a:buClr>
              <a:buSzPts val="1275"/>
              <a:buFont typeface="Arial"/>
              <a:buChar char="•"/>
            </a:pPr>
            <a:r>
              <a:rPr lang="en-US" sz="1275">
                <a:solidFill>
                  <a:schemeClr val="dk1"/>
                </a:solidFill>
                <a:latin typeface="Century Gothic"/>
                <a:ea typeface="Century Gothic"/>
                <a:cs typeface="Century Gothic"/>
                <a:sym typeface="Century Gothic"/>
              </a:rPr>
              <a:t>Systems that cover the GLOBALG.A.P. system requirements to a large extent but leave some </a:t>
            </a:r>
            <a:r>
              <a:rPr b="1" lang="en-US" sz="1275">
                <a:solidFill>
                  <a:schemeClr val="dk1"/>
                </a:solidFill>
                <a:latin typeface="Century Gothic"/>
                <a:ea typeface="Century Gothic"/>
                <a:cs typeface="Century Gothic"/>
                <a:sym typeface="Century Gothic"/>
              </a:rPr>
              <a:t>exceptions </a:t>
            </a:r>
            <a:endParaRPr/>
          </a:p>
          <a:p>
            <a:pPr indent="-133350" lvl="0" marL="214313" marR="0" rtl="0" algn="l">
              <a:spcBef>
                <a:spcPts val="0"/>
              </a:spcBef>
              <a:spcAft>
                <a:spcPts val="0"/>
              </a:spcAft>
              <a:buClr>
                <a:schemeClr val="dk1"/>
              </a:buClr>
              <a:buSzPts val="1275"/>
              <a:buFont typeface="Arial"/>
              <a:buNone/>
            </a:pPr>
            <a:r>
              <a:t/>
            </a:r>
            <a:endParaRPr sz="1275">
              <a:solidFill>
                <a:schemeClr val="dk1"/>
              </a:solidFill>
              <a:latin typeface="Century Gothic"/>
              <a:ea typeface="Century Gothic"/>
              <a:cs typeface="Century Gothic"/>
              <a:sym typeface="Century Gothic"/>
            </a:endParaRPr>
          </a:p>
          <a:p>
            <a:pPr indent="-214313" lvl="0" marL="214313" marR="0" rtl="0" algn="l">
              <a:spcBef>
                <a:spcPts val="0"/>
              </a:spcBef>
              <a:spcAft>
                <a:spcPts val="0"/>
              </a:spcAft>
              <a:buClr>
                <a:schemeClr val="dk1"/>
              </a:buClr>
              <a:buSzPts val="1275"/>
              <a:buFont typeface="Arial"/>
              <a:buChar char="•"/>
            </a:pPr>
            <a:r>
              <a:rPr lang="en-US" sz="1275">
                <a:solidFill>
                  <a:schemeClr val="dk1"/>
                </a:solidFill>
                <a:latin typeface="Century Gothic"/>
                <a:ea typeface="Century Gothic"/>
                <a:cs typeface="Century Gothic"/>
                <a:sym typeface="Century Gothic"/>
              </a:rPr>
              <a:t>Only desk review, no benchmarking process</a:t>
            </a:r>
            <a:endParaRPr/>
          </a:p>
          <a:p>
            <a:pPr indent="-133350" lvl="0" marL="214313" marR="0" rtl="0" algn="l">
              <a:spcBef>
                <a:spcPts val="0"/>
              </a:spcBef>
              <a:spcAft>
                <a:spcPts val="0"/>
              </a:spcAft>
              <a:buClr>
                <a:schemeClr val="dk1"/>
              </a:buClr>
              <a:buSzPts val="1275"/>
              <a:buFont typeface="Arial"/>
              <a:buNone/>
            </a:pPr>
            <a:r>
              <a:t/>
            </a:r>
            <a:endParaRPr sz="1275">
              <a:solidFill>
                <a:schemeClr val="dk1"/>
              </a:solidFill>
              <a:latin typeface="Century Gothic"/>
              <a:ea typeface="Century Gothic"/>
              <a:cs typeface="Century Gothic"/>
              <a:sym typeface="Century Gothic"/>
            </a:endParaRPr>
          </a:p>
          <a:p>
            <a:pPr indent="-214313" lvl="0" marL="214313" marR="0" rtl="0" algn="l">
              <a:spcBef>
                <a:spcPts val="0"/>
              </a:spcBef>
              <a:spcAft>
                <a:spcPts val="0"/>
              </a:spcAft>
              <a:buClr>
                <a:schemeClr val="dk1"/>
              </a:buClr>
              <a:buSzPts val="1275"/>
              <a:buFont typeface="Arial"/>
              <a:buChar char="•"/>
            </a:pPr>
            <a:r>
              <a:rPr lang="en-US" sz="1275">
                <a:solidFill>
                  <a:schemeClr val="dk1"/>
                </a:solidFill>
                <a:latin typeface="Century Gothic"/>
                <a:ea typeface="Century Gothic"/>
                <a:cs typeface="Century Gothic"/>
                <a:sym typeface="Century Gothic"/>
              </a:rPr>
              <a:t>Different regulations than benchmarking</a:t>
            </a:r>
            <a:endParaRPr/>
          </a:p>
          <a:p>
            <a:pPr indent="-133350" lvl="0" marL="214313" marR="0" rtl="0" algn="l">
              <a:spcBef>
                <a:spcPts val="0"/>
              </a:spcBef>
              <a:spcAft>
                <a:spcPts val="0"/>
              </a:spcAft>
              <a:buClr>
                <a:schemeClr val="dk1"/>
              </a:buClr>
              <a:buSzPts val="1275"/>
              <a:buFont typeface="Arial"/>
              <a:buNone/>
            </a:pPr>
            <a:r>
              <a:t/>
            </a:r>
            <a:endParaRPr sz="1275">
              <a:solidFill>
                <a:schemeClr val="dk1"/>
              </a:solidFill>
              <a:latin typeface="Century Gothic"/>
              <a:ea typeface="Century Gothic"/>
              <a:cs typeface="Century Gothic"/>
              <a:sym typeface="Century Gothic"/>
            </a:endParaRPr>
          </a:p>
          <a:p>
            <a:pPr indent="-214313" lvl="0" marL="214313" marR="0" rtl="0" algn="l">
              <a:spcBef>
                <a:spcPts val="0"/>
              </a:spcBef>
              <a:spcAft>
                <a:spcPts val="0"/>
              </a:spcAft>
              <a:buClr>
                <a:schemeClr val="dk1"/>
              </a:buClr>
              <a:buSzPts val="1275"/>
              <a:buFont typeface="Arial"/>
              <a:buChar char="•"/>
            </a:pPr>
            <a:r>
              <a:rPr lang="en-US" sz="1275">
                <a:solidFill>
                  <a:schemeClr val="dk1"/>
                </a:solidFill>
                <a:latin typeface="Century Gothic"/>
                <a:ea typeface="Century Gothic"/>
                <a:cs typeface="Century Gothic"/>
                <a:sym typeface="Century Gothic"/>
              </a:rPr>
              <a:t>No right to use the GLOBALG.A.P. IT systems to register producers </a:t>
            </a:r>
            <a:endParaRPr/>
          </a:p>
        </p:txBody>
      </p:sp>
      <p:sp>
        <p:nvSpPr>
          <p:cNvPr id="156" name="Google Shape;156;p4"/>
          <p:cNvSpPr txBox="1"/>
          <p:nvPr/>
        </p:nvSpPr>
        <p:spPr>
          <a:xfrm>
            <a:off x="243729" y="996058"/>
            <a:ext cx="326812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Compared Schemes</a:t>
            </a:r>
            <a:endParaRPr/>
          </a:p>
        </p:txBody>
      </p:sp>
      <p:pic>
        <p:nvPicPr>
          <p:cNvPr descr="Εικόνα που περιέχει κείμενο&#10;&#10;Περιγραφή που δημιουργήθηκε αυτόματα" id="157" name="Google Shape;157;p4"/>
          <p:cNvPicPr preferRelativeResize="0"/>
          <p:nvPr/>
        </p:nvPicPr>
        <p:blipFill rotWithShape="1">
          <a:blip r:embed="rId3">
            <a:alphaModFix/>
          </a:blip>
          <a:srcRect b="63060" l="45936" r="45822" t="25898"/>
          <a:stretch/>
        </p:blipFill>
        <p:spPr>
          <a:xfrm>
            <a:off x="1795977" y="1946470"/>
            <a:ext cx="1314046" cy="990071"/>
          </a:xfrm>
          <a:prstGeom prst="rect">
            <a:avLst/>
          </a:prstGeom>
          <a:noFill/>
          <a:ln>
            <a:noFill/>
          </a:ln>
        </p:spPr>
      </p:pic>
      <p:sp>
        <p:nvSpPr>
          <p:cNvPr id="158" name="Google Shape;158;p4"/>
          <p:cNvSpPr/>
          <p:nvPr/>
        </p:nvSpPr>
        <p:spPr>
          <a:xfrm>
            <a:off x="1795978" y="3597047"/>
            <a:ext cx="1279130" cy="366375"/>
          </a:xfrm>
          <a:prstGeom prst="rect">
            <a:avLst/>
          </a:prstGeom>
          <a:solidFill>
            <a:schemeClr val="accent5"/>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25">
                <a:solidFill>
                  <a:schemeClr val="lt1"/>
                </a:solidFill>
                <a:latin typeface="Century Gothic"/>
                <a:ea typeface="Century Gothic"/>
                <a:cs typeface="Century Gothic"/>
                <a:sym typeface="Century Gothic"/>
              </a:rPr>
              <a:t>Scheme G.A.P.  requirements</a:t>
            </a:r>
            <a:endParaRPr/>
          </a:p>
        </p:txBody>
      </p:sp>
      <p:sp>
        <p:nvSpPr>
          <p:cNvPr id="159" name="Google Shape;159;p4"/>
          <p:cNvSpPr/>
          <p:nvPr/>
        </p:nvSpPr>
        <p:spPr>
          <a:xfrm>
            <a:off x="1820783" y="3069390"/>
            <a:ext cx="1279130" cy="366375"/>
          </a:xfrm>
          <a:prstGeom prst="rect">
            <a:avLst/>
          </a:prstGeom>
          <a:solidFill>
            <a:schemeClr val="accent5"/>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25">
                <a:solidFill>
                  <a:schemeClr val="lt1"/>
                </a:solidFill>
                <a:latin typeface="Century Gothic"/>
                <a:ea typeface="Century Gothic"/>
                <a:cs typeface="Century Gothic"/>
                <a:sym typeface="Century Gothic"/>
              </a:rPr>
              <a:t>Certification rules</a:t>
            </a:r>
            <a:endParaRPr/>
          </a:p>
        </p:txBody>
      </p:sp>
      <p:pic>
        <p:nvPicPr>
          <p:cNvPr descr="Εικόνα που περιέχει κείμενο&#10;&#10;Περιγραφή που δημιουργήθηκε αυτόματα" id="160" name="Google Shape;160;p4"/>
          <p:cNvPicPr preferRelativeResize="0"/>
          <p:nvPr/>
        </p:nvPicPr>
        <p:blipFill rotWithShape="1">
          <a:blip r:embed="rId4">
            <a:alphaModFix/>
          </a:blip>
          <a:srcRect b="63415" l="29738" r="61851" t="25899"/>
          <a:stretch/>
        </p:blipFill>
        <p:spPr>
          <a:xfrm>
            <a:off x="365533" y="1597942"/>
            <a:ext cx="1080574" cy="772163"/>
          </a:xfrm>
          <a:prstGeom prst="rect">
            <a:avLst/>
          </a:prstGeom>
          <a:noFill/>
          <a:ln>
            <a:noFill/>
          </a:ln>
        </p:spPr>
      </p:pic>
      <p:sp>
        <p:nvSpPr>
          <p:cNvPr id="161" name="Google Shape;161;p4"/>
          <p:cNvSpPr/>
          <p:nvPr/>
        </p:nvSpPr>
        <p:spPr>
          <a:xfrm>
            <a:off x="438911" y="2356235"/>
            <a:ext cx="908746" cy="431031"/>
          </a:xfrm>
          <a:prstGeom prst="rect">
            <a:avLst/>
          </a:prstGeom>
          <a:solidFill>
            <a:schemeClr val="accent1"/>
          </a:solidFill>
          <a:ln cap="flat" cmpd="sng" w="25400">
            <a:solidFill>
              <a:srgbClr val="0074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788">
                <a:solidFill>
                  <a:schemeClr val="lt1"/>
                </a:solidFill>
                <a:latin typeface="Century Gothic"/>
                <a:ea typeface="Century Gothic"/>
                <a:cs typeface="Century Gothic"/>
                <a:sym typeface="Century Gothic"/>
              </a:rPr>
              <a:t>GLOBALG.A.P. </a:t>
            </a:r>
            <a:endParaRPr/>
          </a:p>
          <a:p>
            <a:pPr indent="0" lvl="0" marL="0" marR="0" rtl="0" algn="ctr">
              <a:spcBef>
                <a:spcPts val="0"/>
              </a:spcBef>
              <a:spcAft>
                <a:spcPts val="0"/>
              </a:spcAft>
              <a:buNone/>
            </a:pPr>
            <a:r>
              <a:rPr lang="en-US" sz="788">
                <a:solidFill>
                  <a:schemeClr val="lt1"/>
                </a:solidFill>
                <a:latin typeface="Century Gothic"/>
                <a:ea typeface="Century Gothic"/>
                <a:cs typeface="Century Gothic"/>
                <a:sym typeface="Century Gothic"/>
              </a:rPr>
              <a:t>Certification rules</a:t>
            </a:r>
            <a:endParaRPr/>
          </a:p>
        </p:txBody>
      </p:sp>
      <p:sp>
        <p:nvSpPr>
          <p:cNvPr id="162" name="Google Shape;162;p4"/>
          <p:cNvSpPr/>
          <p:nvPr/>
        </p:nvSpPr>
        <p:spPr>
          <a:xfrm>
            <a:off x="451446" y="2860458"/>
            <a:ext cx="908746" cy="431031"/>
          </a:xfrm>
          <a:prstGeom prst="rect">
            <a:avLst/>
          </a:prstGeom>
          <a:solidFill>
            <a:schemeClr val="accent1"/>
          </a:solidFill>
          <a:ln cap="flat" cmpd="sng" w="25400">
            <a:solidFill>
              <a:srgbClr val="0074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788">
                <a:solidFill>
                  <a:schemeClr val="lt1"/>
                </a:solidFill>
                <a:latin typeface="Century Gothic"/>
                <a:ea typeface="Century Gothic"/>
                <a:cs typeface="Century Gothic"/>
                <a:sym typeface="Century Gothic"/>
              </a:rPr>
              <a:t>GLOBALG.A.P. </a:t>
            </a:r>
            <a:endParaRPr/>
          </a:p>
          <a:p>
            <a:pPr indent="0" lvl="0" marL="0" marR="0" rtl="0" algn="ctr">
              <a:spcBef>
                <a:spcPts val="0"/>
              </a:spcBef>
              <a:spcAft>
                <a:spcPts val="0"/>
              </a:spcAft>
              <a:buNone/>
            </a:pPr>
            <a:r>
              <a:rPr lang="en-US" sz="788">
                <a:solidFill>
                  <a:schemeClr val="lt1"/>
                </a:solidFill>
                <a:latin typeface="Century Gothic"/>
                <a:ea typeface="Century Gothic"/>
                <a:cs typeface="Century Gothic"/>
                <a:sym typeface="Century Gothic"/>
              </a:rPr>
              <a:t>Principles &amp; Criteria</a:t>
            </a:r>
            <a:endParaRPr/>
          </a:p>
        </p:txBody>
      </p:sp>
      <p:sp>
        <p:nvSpPr>
          <p:cNvPr id="163" name="Google Shape;163;p4"/>
          <p:cNvSpPr txBox="1"/>
          <p:nvPr/>
        </p:nvSpPr>
        <p:spPr>
          <a:xfrm>
            <a:off x="7421751" y="4788569"/>
            <a:ext cx="1722249" cy="281616"/>
          </a:xfrm>
          <a:prstGeom prst="rect">
            <a:avLst/>
          </a:prstGeom>
          <a:noFill/>
          <a:ln>
            <a:noFill/>
          </a:ln>
        </p:spPr>
        <p:txBody>
          <a:bodyPr anchorCtr="0" anchor="t" bIns="48000" lIns="89150" spcFirstLastPara="1" rIns="89150" wrap="square" tIns="48000">
            <a:spAutoFit/>
          </a:bodyPr>
          <a:lstStyle/>
          <a:p>
            <a:pPr indent="0" lvl="0" marL="0" marR="0" rtl="0" algn="l">
              <a:spcBef>
                <a:spcPts val="0"/>
              </a:spcBef>
              <a:spcAft>
                <a:spcPts val="0"/>
              </a:spcAft>
              <a:buNone/>
            </a:pPr>
            <a:r>
              <a:rPr lang="en-US" sz="600">
                <a:solidFill>
                  <a:srgbClr val="565549"/>
                </a:solidFill>
                <a:latin typeface="Century Gothic"/>
                <a:ea typeface="Century Gothic"/>
                <a:cs typeface="Century Gothic"/>
                <a:sym typeface="Century Gothic"/>
              </a:rPr>
              <a:t>© GLOBALG.A.P. Secretariat | </a:t>
            </a:r>
            <a:fld id="{00000000-1234-1234-1234-123412341234}" type="slidenum">
              <a:rPr lang="en-US" sz="600">
                <a:solidFill>
                  <a:srgbClr val="565549"/>
                </a:solidFill>
                <a:latin typeface="Century Gothic"/>
                <a:ea typeface="Century Gothic"/>
                <a:cs typeface="Century Gothic"/>
                <a:sym typeface="Century Gothic"/>
              </a:rPr>
              <a:t>‹#›</a:t>
            </a:fld>
            <a:endParaRPr sz="600">
              <a:solidFill>
                <a:srgbClr val="565549"/>
              </a:solidFill>
              <a:latin typeface="Century Gothic"/>
              <a:ea typeface="Century Gothic"/>
              <a:cs typeface="Century Gothic"/>
              <a:sym typeface="Century Gothic"/>
            </a:endParaRPr>
          </a:p>
          <a:p>
            <a:pPr indent="0" lvl="0" marL="0" marR="0" rtl="0" algn="l">
              <a:spcBef>
                <a:spcPts val="0"/>
              </a:spcBef>
              <a:spcAft>
                <a:spcPts val="0"/>
              </a:spcAft>
              <a:buNone/>
            </a:pPr>
            <a:r>
              <a:rPr lang="en-US" sz="600">
                <a:solidFill>
                  <a:srgbClr val="565549"/>
                </a:solidFill>
                <a:latin typeface="Century Gothic"/>
                <a:ea typeface="Century Gothic"/>
                <a:cs typeface="Century Gothic"/>
                <a:sym typeface="Century Gothic"/>
              </a:rPr>
              <a:t> </a:t>
            </a:r>
            <a:endParaRPr sz="600">
              <a:solidFill>
                <a:srgbClr val="565549"/>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5"/>
          <p:cNvSpPr txBox="1"/>
          <p:nvPr>
            <p:ph type="title"/>
          </p:nvPr>
        </p:nvSpPr>
        <p:spPr>
          <a:xfrm>
            <a:off x="1003224" y="-1"/>
            <a:ext cx="7683576" cy="936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BENCHMARKING PRODUCT CATEGORIES</a:t>
            </a:r>
            <a:endParaRPr/>
          </a:p>
        </p:txBody>
      </p:sp>
      <p:pic>
        <p:nvPicPr>
          <p:cNvPr id="169" name="Google Shape;169;p5"/>
          <p:cNvPicPr preferRelativeResize="0"/>
          <p:nvPr/>
        </p:nvPicPr>
        <p:blipFill rotWithShape="1">
          <a:blip r:embed="rId3">
            <a:alphaModFix/>
          </a:blip>
          <a:srcRect b="0" l="0" r="0" t="0"/>
          <a:stretch/>
        </p:blipFill>
        <p:spPr>
          <a:xfrm>
            <a:off x="680624" y="2036207"/>
            <a:ext cx="5819974" cy="2864406"/>
          </a:xfrm>
          <a:prstGeom prst="rect">
            <a:avLst/>
          </a:prstGeom>
          <a:noFill/>
          <a:ln>
            <a:noFill/>
          </a:ln>
        </p:spPr>
      </p:pic>
      <p:sp>
        <p:nvSpPr>
          <p:cNvPr id="170" name="Google Shape;170;p5"/>
          <p:cNvSpPr/>
          <p:nvPr/>
        </p:nvSpPr>
        <p:spPr>
          <a:xfrm>
            <a:off x="2386208" y="1991573"/>
            <a:ext cx="4177430" cy="1905400"/>
          </a:xfrm>
          <a:prstGeom prst="rect">
            <a:avLst/>
          </a:pr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entury Gothic"/>
              <a:ea typeface="Century Gothic"/>
              <a:cs typeface="Century Gothic"/>
              <a:sym typeface="Century Gothic"/>
            </a:endParaRPr>
          </a:p>
        </p:txBody>
      </p:sp>
      <p:sp>
        <p:nvSpPr>
          <p:cNvPr id="171" name="Google Shape;171;p5"/>
          <p:cNvSpPr/>
          <p:nvPr/>
        </p:nvSpPr>
        <p:spPr>
          <a:xfrm>
            <a:off x="1101110" y="3896973"/>
            <a:ext cx="5462528" cy="956873"/>
          </a:xfrm>
          <a:prstGeom prst="rect">
            <a:avLst/>
          </a:prstGeom>
          <a:solidFill>
            <a:schemeClr val="dk1">
              <a:alpha val="7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No re-benchmarking for livestock</a:t>
            </a:r>
            <a:endParaRPr sz="1800">
              <a:solidFill>
                <a:schemeClr val="lt1"/>
              </a:solidFill>
              <a:latin typeface="Century Gothic"/>
              <a:ea typeface="Century Gothic"/>
              <a:cs typeface="Century Gothic"/>
              <a:sym typeface="Century Gothic"/>
            </a:endParaRPr>
          </a:p>
        </p:txBody>
      </p:sp>
      <p:sp>
        <p:nvSpPr>
          <p:cNvPr id="172" name="Google Shape;172;p5"/>
          <p:cNvSpPr txBox="1"/>
          <p:nvPr/>
        </p:nvSpPr>
        <p:spPr>
          <a:xfrm>
            <a:off x="911294" y="1116771"/>
            <a:ext cx="66210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BM approval per </a:t>
            </a:r>
            <a:r>
              <a:rPr b="1" lang="en-US" sz="1800">
                <a:solidFill>
                  <a:schemeClr val="dk1"/>
                </a:solidFill>
                <a:latin typeface="Century Gothic"/>
                <a:ea typeface="Century Gothic"/>
                <a:cs typeface="Century Gothic"/>
                <a:sym typeface="Century Gothic"/>
              </a:rPr>
              <a:t>product category </a:t>
            </a:r>
            <a:r>
              <a:rPr lang="en-US" sz="1800">
                <a:solidFill>
                  <a:schemeClr val="dk1"/>
                </a:solidFill>
                <a:latin typeface="Century Gothic"/>
                <a:ea typeface="Century Gothic"/>
                <a:cs typeface="Century Gothic"/>
                <a:sym typeface="Century Gothic"/>
              </a:rPr>
              <a:t>and not per scope</a:t>
            </a:r>
            <a:endParaRPr sz="1800">
              <a:solidFill>
                <a:schemeClr val="dk1"/>
              </a:solidFill>
              <a:latin typeface="Century Gothic"/>
              <a:ea typeface="Century Gothic"/>
              <a:cs typeface="Century Gothic"/>
              <a:sym typeface="Century Gothic"/>
            </a:endParaRPr>
          </a:p>
        </p:txBody>
      </p:sp>
      <p:sp>
        <p:nvSpPr>
          <p:cNvPr id="173" name="Google Shape;173;p5"/>
          <p:cNvSpPr txBox="1"/>
          <p:nvPr/>
        </p:nvSpPr>
        <p:spPr>
          <a:xfrm>
            <a:off x="2971801" y="2205709"/>
            <a:ext cx="415088"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entury Gothic"/>
                <a:ea typeface="Century Gothic"/>
                <a:cs typeface="Century Gothic"/>
                <a:sym typeface="Century Gothic"/>
              </a:rPr>
              <a:t>✔</a:t>
            </a:r>
            <a:endParaRPr/>
          </a:p>
          <a:p>
            <a:pPr indent="0" lvl="0" marL="0" marR="0" rtl="0" algn="l">
              <a:spcBef>
                <a:spcPts val="0"/>
              </a:spcBef>
              <a:spcAft>
                <a:spcPts val="0"/>
              </a:spcAft>
              <a:buNone/>
            </a:pPr>
            <a:r>
              <a:rPr lang="en-US" sz="1400">
                <a:solidFill>
                  <a:schemeClr val="dk1"/>
                </a:solidFill>
                <a:latin typeface="Century Gothic"/>
                <a:ea typeface="Century Gothic"/>
                <a:cs typeface="Century Gothic"/>
                <a:sym typeface="Century Gothic"/>
              </a:rPr>
              <a:t>✔</a:t>
            </a:r>
            <a:endParaRPr sz="1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400">
                <a:solidFill>
                  <a:schemeClr val="dk1"/>
                </a:solidFill>
                <a:latin typeface="Century Gothic"/>
                <a:ea typeface="Century Gothic"/>
                <a:cs typeface="Century Gothic"/>
                <a:sym typeface="Century Gothic"/>
              </a:rPr>
              <a:t>✔</a:t>
            </a:r>
            <a:endParaRPr sz="1400">
              <a:solidFill>
                <a:schemeClr val="dk1"/>
              </a:solidFill>
              <a:latin typeface="Century Gothic"/>
              <a:ea typeface="Century Gothic"/>
              <a:cs typeface="Century Gothic"/>
              <a:sym typeface="Century Gothic"/>
            </a:endParaRPr>
          </a:p>
        </p:txBody>
      </p:sp>
      <p:sp>
        <p:nvSpPr>
          <p:cNvPr id="174" name="Google Shape;174;p5"/>
          <p:cNvSpPr txBox="1"/>
          <p:nvPr/>
        </p:nvSpPr>
        <p:spPr>
          <a:xfrm>
            <a:off x="7421751" y="4788569"/>
            <a:ext cx="1722249" cy="281616"/>
          </a:xfrm>
          <a:prstGeom prst="rect">
            <a:avLst/>
          </a:prstGeom>
          <a:noFill/>
          <a:ln>
            <a:noFill/>
          </a:ln>
        </p:spPr>
        <p:txBody>
          <a:bodyPr anchorCtr="0" anchor="t" bIns="48000" lIns="89150" spcFirstLastPara="1" rIns="89150" wrap="square" tIns="48000">
            <a:spAutoFit/>
          </a:bodyPr>
          <a:lstStyle/>
          <a:p>
            <a:pPr indent="0" lvl="0" marL="0" marR="0" rtl="0" algn="l">
              <a:spcBef>
                <a:spcPts val="0"/>
              </a:spcBef>
              <a:spcAft>
                <a:spcPts val="0"/>
              </a:spcAft>
              <a:buNone/>
            </a:pPr>
            <a:r>
              <a:rPr lang="en-US" sz="600">
                <a:solidFill>
                  <a:srgbClr val="565549"/>
                </a:solidFill>
                <a:latin typeface="Century Gothic"/>
                <a:ea typeface="Century Gothic"/>
                <a:cs typeface="Century Gothic"/>
                <a:sym typeface="Century Gothic"/>
              </a:rPr>
              <a:t>© GLOBALG.A.P. Secretariat | </a:t>
            </a:r>
            <a:fld id="{00000000-1234-1234-1234-123412341234}" type="slidenum">
              <a:rPr lang="en-US" sz="600">
                <a:solidFill>
                  <a:srgbClr val="565549"/>
                </a:solidFill>
                <a:latin typeface="Century Gothic"/>
                <a:ea typeface="Century Gothic"/>
                <a:cs typeface="Century Gothic"/>
                <a:sym typeface="Century Gothic"/>
              </a:rPr>
              <a:t>‹#›</a:t>
            </a:fld>
            <a:endParaRPr sz="600">
              <a:solidFill>
                <a:srgbClr val="565549"/>
              </a:solidFill>
              <a:latin typeface="Century Gothic"/>
              <a:ea typeface="Century Gothic"/>
              <a:cs typeface="Century Gothic"/>
              <a:sym typeface="Century Gothic"/>
            </a:endParaRPr>
          </a:p>
          <a:p>
            <a:pPr indent="0" lvl="0" marL="0" marR="0" rtl="0" algn="l">
              <a:spcBef>
                <a:spcPts val="0"/>
              </a:spcBef>
              <a:spcAft>
                <a:spcPts val="0"/>
              </a:spcAft>
              <a:buNone/>
            </a:pPr>
            <a:r>
              <a:rPr lang="en-US" sz="600">
                <a:solidFill>
                  <a:srgbClr val="565549"/>
                </a:solidFill>
                <a:latin typeface="Century Gothic"/>
                <a:ea typeface="Century Gothic"/>
                <a:cs typeface="Century Gothic"/>
                <a:sym typeface="Century Gothic"/>
              </a:rPr>
              <a:t> </a:t>
            </a:r>
            <a:endParaRPr sz="600">
              <a:solidFill>
                <a:srgbClr val="565549"/>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6"/>
          <p:cNvSpPr txBox="1"/>
          <p:nvPr>
            <p:ph idx="2" type="body"/>
          </p:nvPr>
        </p:nvSpPr>
        <p:spPr>
          <a:xfrm>
            <a:off x="611893" y="1513592"/>
            <a:ext cx="5224462" cy="238129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620"/>
              <a:buNone/>
            </a:pPr>
            <a:r>
              <a:rPr lang="en-US" sz="1800"/>
              <a:t>Benchmark certification status….</a:t>
            </a:r>
            <a:endParaRPr/>
          </a:p>
          <a:p>
            <a:pPr indent="-240030" lvl="0" marL="342900" rtl="0" algn="l">
              <a:spcBef>
                <a:spcPts val="360"/>
              </a:spcBef>
              <a:spcAft>
                <a:spcPts val="0"/>
              </a:spcAft>
              <a:buClr>
                <a:schemeClr val="accent1"/>
              </a:buClr>
              <a:buSzPts val="1620"/>
              <a:buNone/>
            </a:pPr>
            <a:r>
              <a:t/>
            </a:r>
            <a:endParaRPr sz="1800"/>
          </a:p>
          <a:p>
            <a:pPr indent="-285750" lvl="1" marL="742950" rtl="0" algn="l">
              <a:spcBef>
                <a:spcPts val="360"/>
              </a:spcBef>
              <a:spcAft>
                <a:spcPts val="0"/>
              </a:spcAft>
              <a:buSzPts val="1620"/>
              <a:buFont typeface="Arial"/>
              <a:buChar char="•"/>
            </a:pPr>
            <a:r>
              <a:rPr lang="en-US" sz="1800"/>
              <a:t>allows for international recognition….</a:t>
            </a:r>
            <a:endParaRPr/>
          </a:p>
          <a:p>
            <a:pPr indent="-240030" lvl="0" marL="342900" rtl="0" algn="l">
              <a:spcBef>
                <a:spcPts val="360"/>
              </a:spcBef>
              <a:spcAft>
                <a:spcPts val="0"/>
              </a:spcAft>
              <a:buClr>
                <a:schemeClr val="accent1"/>
              </a:buClr>
              <a:buSzPts val="1620"/>
              <a:buNone/>
            </a:pPr>
            <a:r>
              <a:t/>
            </a:r>
            <a:endParaRPr sz="1800"/>
          </a:p>
          <a:p>
            <a:pPr indent="-228600" lvl="2" marL="1143000" rtl="0" algn="l">
              <a:spcBef>
                <a:spcPts val="360"/>
              </a:spcBef>
              <a:spcAft>
                <a:spcPts val="0"/>
              </a:spcAft>
              <a:buSzPts val="1440"/>
              <a:buChar char="•"/>
            </a:pPr>
            <a:r>
              <a:rPr lang="en-US" sz="1800"/>
              <a:t>cuts duplication….</a:t>
            </a:r>
            <a:endParaRPr/>
          </a:p>
          <a:p>
            <a:pPr indent="0" lvl="0" marL="0" rtl="0" algn="l">
              <a:spcBef>
                <a:spcPts val="360"/>
              </a:spcBef>
              <a:spcAft>
                <a:spcPts val="0"/>
              </a:spcAft>
              <a:buSzPts val="1620"/>
              <a:buNone/>
            </a:pPr>
            <a:r>
              <a:t/>
            </a:r>
            <a:endParaRPr sz="1800"/>
          </a:p>
          <a:p>
            <a:pPr indent="-228600" lvl="3" marL="1600200" rtl="0" algn="l">
              <a:spcBef>
                <a:spcPts val="360"/>
              </a:spcBef>
              <a:spcAft>
                <a:spcPts val="0"/>
              </a:spcAft>
              <a:buSzPts val="1800"/>
              <a:buFont typeface="Arial"/>
              <a:buChar char="•"/>
            </a:pPr>
            <a:r>
              <a:rPr lang="en-US" sz="1800"/>
              <a:t>reduce costs</a:t>
            </a:r>
            <a:endParaRPr/>
          </a:p>
          <a:p>
            <a:pPr indent="-251459" lvl="0" marL="342900" rtl="0" algn="l">
              <a:spcBef>
                <a:spcPts val="320"/>
              </a:spcBef>
              <a:spcAft>
                <a:spcPts val="0"/>
              </a:spcAft>
              <a:buClr>
                <a:schemeClr val="accent1"/>
              </a:buClr>
              <a:buSzPts val="1440"/>
              <a:buNone/>
            </a:pPr>
            <a:r>
              <a:t/>
            </a:r>
            <a:endParaRPr/>
          </a:p>
          <a:p>
            <a:pPr indent="-251459" lvl="0" marL="342900" rtl="0" algn="l">
              <a:spcBef>
                <a:spcPts val="320"/>
              </a:spcBef>
              <a:spcAft>
                <a:spcPts val="0"/>
              </a:spcAft>
              <a:buClr>
                <a:schemeClr val="accent1"/>
              </a:buClr>
              <a:buSzPts val="1440"/>
              <a:buNone/>
            </a:pPr>
            <a:r>
              <a:t/>
            </a:r>
            <a:endParaRPr/>
          </a:p>
        </p:txBody>
      </p:sp>
      <p:sp>
        <p:nvSpPr>
          <p:cNvPr id="181" name="Google Shape;181;p6"/>
          <p:cNvSpPr txBox="1"/>
          <p:nvPr>
            <p:ph type="title"/>
          </p:nvPr>
        </p:nvSpPr>
        <p:spPr>
          <a:xfrm>
            <a:off x="1003224" y="-1"/>
            <a:ext cx="7683576" cy="936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BENCHMARKING</a:t>
            </a:r>
            <a:br>
              <a:rPr lang="en-US"/>
            </a:br>
            <a:r>
              <a:rPr b="0" lang="en-US" sz="1600">
                <a:solidFill>
                  <a:schemeClr val="dk1"/>
                </a:solidFill>
              </a:rPr>
              <a:t>Purpose</a:t>
            </a:r>
            <a:endParaRPr/>
          </a:p>
        </p:txBody>
      </p:sp>
      <p:sp>
        <p:nvSpPr>
          <p:cNvPr id="182" name="Google Shape;182;p6"/>
          <p:cNvSpPr txBox="1"/>
          <p:nvPr/>
        </p:nvSpPr>
        <p:spPr>
          <a:xfrm>
            <a:off x="7421751" y="4788569"/>
            <a:ext cx="1722249" cy="281616"/>
          </a:xfrm>
          <a:prstGeom prst="rect">
            <a:avLst/>
          </a:prstGeom>
          <a:noFill/>
          <a:ln>
            <a:noFill/>
          </a:ln>
        </p:spPr>
        <p:txBody>
          <a:bodyPr anchorCtr="0" anchor="t" bIns="48000" lIns="89150" spcFirstLastPara="1" rIns="89150" wrap="square" tIns="48000">
            <a:spAutoFit/>
          </a:bodyPr>
          <a:lstStyle/>
          <a:p>
            <a:pPr indent="0" lvl="0" marL="0" marR="0" rtl="0" algn="l">
              <a:spcBef>
                <a:spcPts val="0"/>
              </a:spcBef>
              <a:spcAft>
                <a:spcPts val="0"/>
              </a:spcAft>
              <a:buNone/>
            </a:pPr>
            <a:r>
              <a:rPr lang="en-US" sz="600">
                <a:solidFill>
                  <a:srgbClr val="565549"/>
                </a:solidFill>
                <a:latin typeface="Century Gothic"/>
                <a:ea typeface="Century Gothic"/>
                <a:cs typeface="Century Gothic"/>
                <a:sym typeface="Century Gothic"/>
              </a:rPr>
              <a:t>© GLOBALG.A.P. Secretariat | </a:t>
            </a:r>
            <a:fld id="{00000000-1234-1234-1234-123412341234}" type="slidenum">
              <a:rPr lang="en-US" sz="600">
                <a:solidFill>
                  <a:srgbClr val="565549"/>
                </a:solidFill>
                <a:latin typeface="Century Gothic"/>
                <a:ea typeface="Century Gothic"/>
                <a:cs typeface="Century Gothic"/>
                <a:sym typeface="Century Gothic"/>
              </a:rPr>
              <a:t>‹#›</a:t>
            </a:fld>
            <a:endParaRPr sz="600">
              <a:solidFill>
                <a:srgbClr val="565549"/>
              </a:solidFill>
              <a:latin typeface="Century Gothic"/>
              <a:ea typeface="Century Gothic"/>
              <a:cs typeface="Century Gothic"/>
              <a:sym typeface="Century Gothic"/>
            </a:endParaRPr>
          </a:p>
          <a:p>
            <a:pPr indent="0" lvl="0" marL="0" marR="0" rtl="0" algn="l">
              <a:spcBef>
                <a:spcPts val="0"/>
              </a:spcBef>
              <a:spcAft>
                <a:spcPts val="0"/>
              </a:spcAft>
              <a:buNone/>
            </a:pPr>
            <a:r>
              <a:rPr lang="en-US" sz="600">
                <a:solidFill>
                  <a:srgbClr val="565549"/>
                </a:solidFill>
                <a:latin typeface="Century Gothic"/>
                <a:ea typeface="Century Gothic"/>
                <a:cs typeface="Century Gothic"/>
                <a:sym typeface="Century Gothic"/>
              </a:rPr>
              <a:t> </a:t>
            </a:r>
            <a:endParaRPr sz="600">
              <a:solidFill>
                <a:srgbClr val="565549"/>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7"/>
          <p:cNvSpPr txBox="1"/>
          <p:nvPr>
            <p:ph type="title"/>
          </p:nvPr>
        </p:nvSpPr>
        <p:spPr>
          <a:xfrm>
            <a:off x="906339" y="242803"/>
            <a:ext cx="7138370" cy="50955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accent1"/>
              </a:buClr>
              <a:buSzPts val="1800"/>
              <a:buFont typeface="Century Gothic"/>
              <a:buNone/>
            </a:pPr>
            <a:r>
              <a:rPr b="1" lang="en-US" sz="1800">
                <a:solidFill>
                  <a:schemeClr val="accent1"/>
                </a:solidFill>
              </a:rPr>
              <a:t>BENCHMARKING</a:t>
            </a:r>
            <a:br>
              <a:rPr b="1" lang="en-US" sz="1800">
                <a:solidFill>
                  <a:schemeClr val="accent1"/>
                </a:solidFill>
              </a:rPr>
            </a:br>
            <a:r>
              <a:rPr b="0" lang="en-US" sz="1600">
                <a:solidFill>
                  <a:schemeClr val="dk2"/>
                </a:solidFill>
                <a:latin typeface="Century Gothic"/>
                <a:ea typeface="Century Gothic"/>
                <a:cs typeface="Century Gothic"/>
                <a:sym typeface="Century Gothic"/>
              </a:rPr>
              <a:t>Product categories and recognition</a:t>
            </a:r>
            <a:endParaRPr b="1" sz="1600">
              <a:solidFill>
                <a:schemeClr val="accent1"/>
              </a:solidFill>
            </a:endParaRPr>
          </a:p>
        </p:txBody>
      </p:sp>
      <p:graphicFrame>
        <p:nvGraphicFramePr>
          <p:cNvPr id="189" name="Google Shape;189;p7"/>
          <p:cNvGraphicFramePr/>
          <p:nvPr/>
        </p:nvGraphicFramePr>
        <p:xfrm>
          <a:off x="376875" y="1122328"/>
          <a:ext cx="3000000" cy="3000000"/>
        </p:xfrm>
        <a:graphic>
          <a:graphicData uri="http://schemas.openxmlformats.org/drawingml/2006/table">
            <a:tbl>
              <a:tblPr bandRow="1" firstRow="1">
                <a:noFill/>
                <a:tableStyleId>{F6E4BC93-8359-4DBA-BE56-63DA01AA3E18}</a:tableStyleId>
              </a:tblPr>
              <a:tblGrid>
                <a:gridCol w="2326450"/>
                <a:gridCol w="2908075"/>
                <a:gridCol w="2908075"/>
              </a:tblGrid>
              <a:tr h="335225">
                <a:tc>
                  <a:txBody>
                    <a:bodyPr/>
                    <a:lstStyle/>
                    <a:p>
                      <a:pPr indent="0" lvl="0" marL="0" marR="0" rtl="0" algn="l">
                        <a:spcBef>
                          <a:spcPts val="0"/>
                        </a:spcBef>
                        <a:spcAft>
                          <a:spcPts val="0"/>
                        </a:spcAft>
                        <a:buNone/>
                      </a:pPr>
                      <a:r>
                        <a:t/>
                      </a:r>
                      <a:endParaRPr b="1" sz="1200" u="none" cap="none" strike="noStrike">
                        <a:solidFill>
                          <a:schemeClr val="dk1"/>
                        </a:solidFill>
                        <a:latin typeface="Century Gothic"/>
                        <a:ea typeface="Century Gothic"/>
                        <a:cs typeface="Century Gothic"/>
                        <a:sym typeface="Century Gothic"/>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Century Gothic"/>
                        <a:buNone/>
                      </a:pPr>
                      <a:r>
                        <a:rPr b="1" lang="en-US" sz="1200" u="none" cap="none" strike="noStrike">
                          <a:solidFill>
                            <a:schemeClr val="dk1"/>
                          </a:solidFill>
                          <a:latin typeface="Century Gothic"/>
                          <a:ea typeface="Century Gothic"/>
                          <a:cs typeface="Century Gothic"/>
                          <a:sym typeface="Century Gothic"/>
                        </a:rPr>
                        <a:t>Benchmarked scheme</a:t>
                      </a:r>
                      <a:endParaRPr b="1" sz="12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Century Gothic"/>
                        <a:buNone/>
                      </a:pPr>
                      <a:r>
                        <a:rPr b="1" lang="en-US" sz="1200" u="none" cap="none" strike="noStrike">
                          <a:solidFill>
                            <a:schemeClr val="dk1"/>
                          </a:solidFill>
                        </a:rPr>
                        <a:t>Benchmarked checklist</a:t>
                      </a:r>
                      <a:endParaRPr b="1" sz="12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799300">
                <a:tc>
                  <a:txBody>
                    <a:bodyPr/>
                    <a:lstStyle/>
                    <a:p>
                      <a:pPr indent="0" lvl="0" marL="0" marR="0" rtl="0" algn="l">
                        <a:lnSpc>
                          <a:spcPct val="100000"/>
                        </a:lnSpc>
                        <a:spcBef>
                          <a:spcPts val="0"/>
                        </a:spcBef>
                        <a:spcAft>
                          <a:spcPts val="0"/>
                        </a:spcAft>
                        <a:buClr>
                          <a:schemeClr val="accent1"/>
                        </a:buClr>
                        <a:buSzPts val="1200"/>
                        <a:buFont typeface="Century Gothic"/>
                        <a:buNone/>
                      </a:pPr>
                      <a:r>
                        <a:rPr b="1" lang="en-US" sz="1200" u="none" cap="none" strike="noStrike">
                          <a:solidFill>
                            <a:schemeClr val="accent1"/>
                          </a:solidFill>
                        </a:rPr>
                        <a:t>Fruit and Vegetables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Century Gothic"/>
                        <a:buNone/>
                      </a:pPr>
                      <a:r>
                        <a:t/>
                      </a:r>
                      <a:endParaRPr sz="1200" u="none" cap="none" strike="noStrike">
                        <a:solidFill>
                          <a:srgbClr val="FF0000"/>
                        </a:solidFill>
                      </a:endParaRPr>
                    </a:p>
                    <a:p>
                      <a:pPr indent="0" lvl="0" marL="0" marR="0" rtl="0" algn="l">
                        <a:lnSpc>
                          <a:spcPct val="100000"/>
                        </a:lnSpc>
                        <a:spcBef>
                          <a:spcPts val="0"/>
                        </a:spcBef>
                        <a:spcAft>
                          <a:spcPts val="0"/>
                        </a:spcAft>
                        <a:buClr>
                          <a:schemeClr val="dk1"/>
                        </a:buClr>
                        <a:buSzPts val="1200"/>
                        <a:buFont typeface="Century Gothic"/>
                        <a:buNone/>
                      </a:pPr>
                      <a:r>
                        <a:t/>
                      </a:r>
                      <a:endParaRPr sz="1200" u="none" cap="none" strike="noStrike">
                        <a:solidFill>
                          <a:srgbClr val="FF0000"/>
                        </a:solidFill>
                      </a:endParaRPr>
                    </a:p>
                    <a:p>
                      <a:pPr indent="0" lvl="0" marL="0" marR="0" rtl="0" algn="l">
                        <a:lnSpc>
                          <a:spcPct val="100000"/>
                        </a:lnSpc>
                        <a:spcBef>
                          <a:spcPts val="0"/>
                        </a:spcBef>
                        <a:spcAft>
                          <a:spcPts val="0"/>
                        </a:spcAft>
                        <a:buClr>
                          <a:schemeClr val="dk1"/>
                        </a:buClr>
                        <a:buSzPts val="1200"/>
                        <a:buFont typeface="Century Gothic"/>
                        <a:buNone/>
                      </a:pPr>
                      <a:r>
                        <a:t/>
                      </a:r>
                      <a:endParaRPr sz="1200" u="none" cap="none" strike="noStrike">
                        <a:solidFill>
                          <a:srgbClr val="FF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u="none" cap="none" strike="noStrike">
                        <a:solidFill>
                          <a:srgbClr val="FF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96400">
                <a:tc>
                  <a:txBody>
                    <a:bodyPr/>
                    <a:lstStyle/>
                    <a:p>
                      <a:pPr indent="0" lvl="0" marL="0" marR="0" rtl="0" algn="l">
                        <a:lnSpc>
                          <a:spcPct val="100000"/>
                        </a:lnSpc>
                        <a:spcBef>
                          <a:spcPts val="0"/>
                        </a:spcBef>
                        <a:spcAft>
                          <a:spcPts val="0"/>
                        </a:spcAft>
                        <a:buClr>
                          <a:schemeClr val="accent3"/>
                        </a:buClr>
                        <a:buSzPts val="1200"/>
                        <a:buFont typeface="Century Gothic"/>
                        <a:buNone/>
                      </a:pPr>
                      <a:r>
                        <a:rPr b="1" lang="en-US" sz="1200" u="none" cap="none" strike="noStrike">
                          <a:solidFill>
                            <a:schemeClr val="accent3"/>
                          </a:solidFill>
                        </a:rPr>
                        <a:t>Flowers and Ornamentals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Century Gothic"/>
                        <a:buNone/>
                      </a:pPr>
                      <a:r>
                        <a:t/>
                      </a:r>
                      <a:endParaRPr sz="1200" u="none" cap="none" strike="noStrike">
                        <a:solidFill>
                          <a:schemeClr val="lt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200" u="none" cap="none" strike="noStrike"/>
                        <a:t>                     </a:t>
                      </a:r>
                      <a:endParaRPr/>
                    </a:p>
                    <a:p>
                      <a:pPr indent="0" lvl="0" marL="0" marR="0" rtl="0" algn="l">
                        <a:spcBef>
                          <a:spcPts val="0"/>
                        </a:spcBef>
                        <a:spcAft>
                          <a:spcPts val="0"/>
                        </a:spcAft>
                        <a:buNone/>
                      </a:pPr>
                      <a:r>
                        <a:t/>
                      </a:r>
                      <a:endParaRPr sz="1200" u="none" cap="none" strike="noStrike"/>
                    </a:p>
                    <a:p>
                      <a:pPr indent="0" lvl="0" marL="0" marR="0" rtl="0" algn="l">
                        <a:spcBef>
                          <a:spcPts val="0"/>
                        </a:spcBef>
                        <a:spcAft>
                          <a:spcPts val="0"/>
                        </a:spcAft>
                        <a:buNone/>
                      </a:pPr>
                      <a:r>
                        <a:t/>
                      </a:r>
                      <a:endParaRPr sz="1200" u="none" cap="none" strike="noStrike"/>
                    </a:p>
                    <a:p>
                      <a:pPr indent="0" lvl="0" marL="0" marR="0" rtl="0" algn="l">
                        <a:spcBef>
                          <a:spcPts val="0"/>
                        </a:spcBef>
                        <a:spcAft>
                          <a:spcPts val="0"/>
                        </a:spcAft>
                        <a:buNone/>
                      </a:pPr>
                      <a:r>
                        <a:rPr lang="en-US" sz="1200" u="none" cap="none" strike="noStrike"/>
                        <a:t>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99300">
                <a:tc>
                  <a:txBody>
                    <a:bodyPr/>
                    <a:lstStyle/>
                    <a:p>
                      <a:pPr indent="0" lvl="0" marL="0" marR="0" rtl="0" algn="l">
                        <a:spcBef>
                          <a:spcPts val="0"/>
                        </a:spcBef>
                        <a:spcAft>
                          <a:spcPts val="0"/>
                        </a:spcAft>
                        <a:buNone/>
                      </a:pPr>
                      <a:r>
                        <a:rPr b="1" lang="en-US" sz="1200" u="none" cap="none" strike="noStrike">
                          <a:solidFill>
                            <a:schemeClr val="accent5"/>
                          </a:solidFill>
                        </a:rPr>
                        <a:t>Pigs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b="0" sz="1200" u="none" cap="none" strike="noStrike">
                        <a:solidFill>
                          <a:srgbClr val="FF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u="none" cap="none" strike="noStrike"/>
                    </a:p>
                    <a:p>
                      <a:pPr indent="0" lvl="0" marL="0" marR="0" rtl="0" algn="l">
                        <a:spcBef>
                          <a:spcPts val="0"/>
                        </a:spcBef>
                        <a:spcAft>
                          <a:spcPts val="0"/>
                        </a:spcAft>
                        <a:buNone/>
                      </a:pPr>
                      <a:r>
                        <a:rPr lang="en-US" sz="1200" u="none" cap="none" strike="noStrike"/>
                        <a:t>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99300">
                <a:tc>
                  <a:txBody>
                    <a:bodyPr/>
                    <a:lstStyle/>
                    <a:p>
                      <a:pPr indent="0" lvl="0" marL="0" marR="0" rtl="0" algn="l">
                        <a:spcBef>
                          <a:spcPts val="0"/>
                        </a:spcBef>
                        <a:spcAft>
                          <a:spcPts val="0"/>
                        </a:spcAft>
                        <a:buNone/>
                      </a:pPr>
                      <a:r>
                        <a:rPr b="1" lang="en-US" sz="1200" u="none" cap="none" strike="noStrike">
                          <a:solidFill>
                            <a:schemeClr val="accent1"/>
                          </a:solidFill>
                        </a:rPr>
                        <a:t>Hops</a:t>
                      </a:r>
                      <a:endParaRPr b="1" sz="1200" u="none" cap="none" strike="noStrike">
                        <a:solidFill>
                          <a:schemeClr val="accen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200"/>
                        <a:buFont typeface="Century Gothic"/>
                        <a:buNone/>
                      </a:pPr>
                      <a:r>
                        <a:t/>
                      </a:r>
                      <a:endParaRPr b="0" sz="1200" u="none" cap="none" strike="noStrike">
                        <a:solidFill>
                          <a:srgbClr val="FF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90" name="Google Shape;190;p7"/>
          <p:cNvSpPr txBox="1"/>
          <p:nvPr/>
        </p:nvSpPr>
        <p:spPr>
          <a:xfrm>
            <a:off x="7004146" y="4785281"/>
            <a:ext cx="2081126"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565549"/>
              </a:buClr>
              <a:buSzPts val="900"/>
              <a:buFont typeface="Century Gothic"/>
              <a:buNone/>
            </a:pPr>
            <a:r>
              <a:rPr b="0" i="1" lang="en-US" sz="900" u="none" cap="none" strike="noStrike">
                <a:solidFill>
                  <a:srgbClr val="565549"/>
                </a:solidFill>
                <a:latin typeface="Century Gothic"/>
                <a:ea typeface="Century Gothic"/>
                <a:cs typeface="Century Gothic"/>
                <a:sym typeface="Century Gothic"/>
              </a:rPr>
              <a:t>Updated  </a:t>
            </a:r>
            <a:r>
              <a:rPr i="1" lang="en-US" sz="900">
                <a:solidFill>
                  <a:srgbClr val="565549"/>
                </a:solidFill>
                <a:latin typeface="Century Gothic"/>
                <a:ea typeface="Century Gothic"/>
                <a:cs typeface="Century Gothic"/>
                <a:sym typeface="Century Gothic"/>
              </a:rPr>
              <a:t>December 2022</a:t>
            </a:r>
            <a:endParaRPr b="0" i="1" sz="900" u="none" cap="none" strike="noStrike">
              <a:solidFill>
                <a:srgbClr val="565549"/>
              </a:solidFill>
              <a:latin typeface="Century Gothic"/>
              <a:ea typeface="Century Gothic"/>
              <a:cs typeface="Century Gothic"/>
              <a:sym typeface="Century Gothic"/>
            </a:endParaRPr>
          </a:p>
        </p:txBody>
      </p:sp>
      <p:pic>
        <p:nvPicPr>
          <p:cNvPr id="191" name="Google Shape;191;p7"/>
          <p:cNvPicPr preferRelativeResize="0"/>
          <p:nvPr/>
        </p:nvPicPr>
        <p:blipFill rotWithShape="1">
          <a:blip r:embed="rId3">
            <a:alphaModFix/>
          </a:blip>
          <a:srcRect b="0" l="0" r="0" t="0"/>
          <a:stretch/>
        </p:blipFill>
        <p:spPr>
          <a:xfrm>
            <a:off x="2859835" y="3303733"/>
            <a:ext cx="1088629" cy="389956"/>
          </a:xfrm>
          <a:prstGeom prst="rect">
            <a:avLst/>
          </a:prstGeom>
          <a:noFill/>
          <a:ln>
            <a:noFill/>
          </a:ln>
        </p:spPr>
      </p:pic>
      <p:pic>
        <p:nvPicPr>
          <p:cNvPr id="192" name="Google Shape;192;p7"/>
          <p:cNvPicPr preferRelativeResize="0"/>
          <p:nvPr/>
        </p:nvPicPr>
        <p:blipFill rotWithShape="1">
          <a:blip r:embed="rId4">
            <a:alphaModFix/>
          </a:blip>
          <a:srcRect b="0" l="0" r="0" t="0"/>
          <a:stretch/>
        </p:blipFill>
        <p:spPr>
          <a:xfrm>
            <a:off x="5733462" y="1833411"/>
            <a:ext cx="974800" cy="344247"/>
          </a:xfrm>
          <a:prstGeom prst="rect">
            <a:avLst/>
          </a:prstGeom>
          <a:noFill/>
          <a:ln>
            <a:noFill/>
          </a:ln>
        </p:spPr>
      </p:pic>
      <p:grpSp>
        <p:nvGrpSpPr>
          <p:cNvPr id="193" name="Google Shape;193;p7"/>
          <p:cNvGrpSpPr/>
          <p:nvPr/>
        </p:nvGrpSpPr>
        <p:grpSpPr>
          <a:xfrm>
            <a:off x="2794616" y="1594882"/>
            <a:ext cx="2137242" cy="565262"/>
            <a:chOff x="1736040" y="1873859"/>
            <a:chExt cx="2137242" cy="565262"/>
          </a:xfrm>
        </p:grpSpPr>
        <p:pic>
          <p:nvPicPr>
            <p:cNvPr id="194" name="Google Shape;194;p7"/>
            <p:cNvPicPr preferRelativeResize="0"/>
            <p:nvPr/>
          </p:nvPicPr>
          <p:blipFill rotWithShape="1">
            <a:blip r:embed="rId5">
              <a:alphaModFix/>
            </a:blip>
            <a:srcRect b="0" l="0" r="0" t="0"/>
            <a:stretch/>
          </p:blipFill>
          <p:spPr>
            <a:xfrm>
              <a:off x="1736040" y="1996794"/>
              <a:ext cx="924930" cy="267363"/>
            </a:xfrm>
            <a:prstGeom prst="rect">
              <a:avLst/>
            </a:prstGeom>
            <a:noFill/>
            <a:ln>
              <a:noFill/>
            </a:ln>
          </p:spPr>
        </p:pic>
        <p:pic>
          <p:nvPicPr>
            <p:cNvPr id="195" name="Google Shape;195;p7"/>
            <p:cNvPicPr preferRelativeResize="0"/>
            <p:nvPr/>
          </p:nvPicPr>
          <p:blipFill rotWithShape="1">
            <a:blip r:embed="rId6">
              <a:alphaModFix/>
            </a:blip>
            <a:srcRect b="0" l="0" r="0" t="0"/>
            <a:stretch/>
          </p:blipFill>
          <p:spPr>
            <a:xfrm>
              <a:off x="2713617" y="1873859"/>
              <a:ext cx="495300" cy="565262"/>
            </a:xfrm>
            <a:prstGeom prst="rect">
              <a:avLst/>
            </a:prstGeom>
            <a:noFill/>
            <a:ln>
              <a:noFill/>
            </a:ln>
          </p:spPr>
        </p:pic>
        <p:pic>
          <p:nvPicPr>
            <p:cNvPr id="196" name="Google Shape;196;p7"/>
            <p:cNvPicPr preferRelativeResize="0"/>
            <p:nvPr/>
          </p:nvPicPr>
          <p:blipFill rotWithShape="1">
            <a:blip r:embed="rId7">
              <a:alphaModFix/>
            </a:blip>
            <a:srcRect b="0" l="0" r="0" t="0"/>
            <a:stretch/>
          </p:blipFill>
          <p:spPr>
            <a:xfrm>
              <a:off x="3360601" y="1950465"/>
              <a:ext cx="512681" cy="319624"/>
            </a:xfrm>
            <a:prstGeom prst="rect">
              <a:avLst/>
            </a:prstGeom>
            <a:noFill/>
            <a:ln>
              <a:noFill/>
            </a:ln>
          </p:spPr>
        </p:pic>
      </p:grpSp>
      <p:grpSp>
        <p:nvGrpSpPr>
          <p:cNvPr id="197" name="Google Shape;197;p7"/>
          <p:cNvGrpSpPr/>
          <p:nvPr/>
        </p:nvGrpSpPr>
        <p:grpSpPr>
          <a:xfrm>
            <a:off x="2744077" y="2350455"/>
            <a:ext cx="2660267" cy="426183"/>
            <a:chOff x="1241396" y="5601447"/>
            <a:chExt cx="2660267" cy="426183"/>
          </a:xfrm>
        </p:grpSpPr>
        <p:pic>
          <p:nvPicPr>
            <p:cNvPr descr="EHPEA_Silver.tif" id="198" name="Google Shape;198;p7"/>
            <p:cNvPicPr preferRelativeResize="0"/>
            <p:nvPr/>
          </p:nvPicPr>
          <p:blipFill rotWithShape="1">
            <a:blip r:embed="rId8">
              <a:alphaModFix/>
            </a:blip>
            <a:srcRect b="0" l="0" r="0" t="0"/>
            <a:stretch/>
          </p:blipFill>
          <p:spPr>
            <a:xfrm>
              <a:off x="1241396" y="5601447"/>
              <a:ext cx="574385" cy="426183"/>
            </a:xfrm>
            <a:prstGeom prst="rect">
              <a:avLst/>
            </a:prstGeom>
            <a:noFill/>
            <a:ln>
              <a:noFill/>
            </a:ln>
          </p:spPr>
        </p:pic>
        <p:pic>
          <p:nvPicPr>
            <p:cNvPr id="199" name="Google Shape;199;p7"/>
            <p:cNvPicPr preferRelativeResize="0"/>
            <p:nvPr/>
          </p:nvPicPr>
          <p:blipFill rotWithShape="1">
            <a:blip r:embed="rId9">
              <a:alphaModFix/>
            </a:blip>
            <a:srcRect b="0" l="0" r="0" t="0"/>
            <a:stretch/>
          </p:blipFill>
          <p:spPr>
            <a:xfrm>
              <a:off x="1901469" y="5613861"/>
              <a:ext cx="630792" cy="391166"/>
            </a:xfrm>
            <a:prstGeom prst="rect">
              <a:avLst/>
            </a:prstGeom>
            <a:noFill/>
            <a:ln>
              <a:noFill/>
            </a:ln>
          </p:spPr>
        </p:pic>
        <p:pic>
          <p:nvPicPr>
            <p:cNvPr id="200" name="Google Shape;200;p7"/>
            <p:cNvPicPr preferRelativeResize="0"/>
            <p:nvPr/>
          </p:nvPicPr>
          <p:blipFill rotWithShape="1">
            <a:blip r:embed="rId10">
              <a:alphaModFix/>
            </a:blip>
            <a:srcRect b="0" l="0" r="0" t="0"/>
            <a:stretch/>
          </p:blipFill>
          <p:spPr>
            <a:xfrm>
              <a:off x="2617949" y="5612071"/>
              <a:ext cx="1283714" cy="318586"/>
            </a:xfrm>
            <a:prstGeom prst="rect">
              <a:avLst/>
            </a:prstGeom>
            <a:noFill/>
            <a:ln>
              <a:noFill/>
            </a:ln>
          </p:spPr>
        </p:pic>
      </p:grpSp>
      <p:pic>
        <p:nvPicPr>
          <p:cNvPr id="201" name="Google Shape;201;p7"/>
          <p:cNvPicPr preferRelativeResize="0"/>
          <p:nvPr/>
        </p:nvPicPr>
        <p:blipFill rotWithShape="1">
          <a:blip r:embed="rId11">
            <a:alphaModFix/>
          </a:blip>
          <a:srcRect b="0" l="0" r="0" t="0"/>
          <a:stretch/>
        </p:blipFill>
        <p:spPr>
          <a:xfrm>
            <a:off x="6296558" y="1601131"/>
            <a:ext cx="963951" cy="145983"/>
          </a:xfrm>
          <a:prstGeom prst="rect">
            <a:avLst/>
          </a:prstGeom>
          <a:noFill/>
          <a:ln>
            <a:noFill/>
          </a:ln>
        </p:spPr>
      </p:pic>
      <p:pic>
        <p:nvPicPr>
          <p:cNvPr id="202" name="Google Shape;202;p7"/>
          <p:cNvPicPr preferRelativeResize="0"/>
          <p:nvPr/>
        </p:nvPicPr>
        <p:blipFill rotWithShape="1">
          <a:blip r:embed="rId12">
            <a:alphaModFix/>
          </a:blip>
          <a:srcRect b="0" l="0" r="0" t="0"/>
          <a:stretch/>
        </p:blipFill>
        <p:spPr>
          <a:xfrm>
            <a:off x="7085747" y="1932840"/>
            <a:ext cx="770992" cy="123777"/>
          </a:xfrm>
          <a:prstGeom prst="rect">
            <a:avLst/>
          </a:prstGeom>
          <a:noFill/>
          <a:ln>
            <a:noFill/>
          </a:ln>
        </p:spPr>
      </p:pic>
      <p:pic>
        <p:nvPicPr>
          <p:cNvPr id="203" name="Google Shape;203;p7"/>
          <p:cNvPicPr preferRelativeResize="0"/>
          <p:nvPr/>
        </p:nvPicPr>
        <p:blipFill rotWithShape="1">
          <a:blip r:embed="rId13">
            <a:alphaModFix/>
          </a:blip>
          <a:srcRect b="0" l="0" r="0" t="0"/>
          <a:stretch/>
        </p:blipFill>
        <p:spPr>
          <a:xfrm>
            <a:off x="3087041" y="2821666"/>
            <a:ext cx="758937" cy="240330"/>
          </a:xfrm>
          <a:prstGeom prst="rect">
            <a:avLst/>
          </a:prstGeom>
          <a:noFill/>
          <a:ln>
            <a:noFill/>
          </a:ln>
        </p:spPr>
      </p:pic>
      <p:sp>
        <p:nvSpPr>
          <p:cNvPr id="204" name="Google Shape;204;p7"/>
          <p:cNvSpPr/>
          <p:nvPr/>
        </p:nvSpPr>
        <p:spPr>
          <a:xfrm>
            <a:off x="197756" y="4722704"/>
            <a:ext cx="7043580" cy="373949"/>
          </a:xfrm>
          <a:custGeom>
            <a:rect b="b" l="l" r="r" t="t"/>
            <a:pathLst>
              <a:path extrusionOk="0" h="373949" w="7043580">
                <a:moveTo>
                  <a:pt x="0" y="0"/>
                </a:moveTo>
                <a:cubicBezTo>
                  <a:pt x="334676" y="-15853"/>
                  <a:pt x="524360" y="-35387"/>
                  <a:pt x="710761" y="0"/>
                </a:cubicBezTo>
                <a:cubicBezTo>
                  <a:pt x="897162" y="35387"/>
                  <a:pt x="1008605" y="-4346"/>
                  <a:pt x="1210215" y="0"/>
                </a:cubicBezTo>
                <a:cubicBezTo>
                  <a:pt x="1411825" y="4346"/>
                  <a:pt x="1559291" y="-15201"/>
                  <a:pt x="1850541" y="0"/>
                </a:cubicBezTo>
                <a:cubicBezTo>
                  <a:pt x="2141791" y="15201"/>
                  <a:pt x="2205294" y="17407"/>
                  <a:pt x="2349994" y="0"/>
                </a:cubicBezTo>
                <a:cubicBezTo>
                  <a:pt x="2494694" y="-17407"/>
                  <a:pt x="2785624" y="-35823"/>
                  <a:pt x="3131191" y="0"/>
                </a:cubicBezTo>
                <a:cubicBezTo>
                  <a:pt x="3476758" y="35823"/>
                  <a:pt x="3734755" y="-9606"/>
                  <a:pt x="3912389" y="0"/>
                </a:cubicBezTo>
                <a:cubicBezTo>
                  <a:pt x="4090023" y="9606"/>
                  <a:pt x="4302954" y="-21991"/>
                  <a:pt x="4552714" y="0"/>
                </a:cubicBezTo>
                <a:cubicBezTo>
                  <a:pt x="4802474" y="21991"/>
                  <a:pt x="5032449" y="-21157"/>
                  <a:pt x="5263475" y="0"/>
                </a:cubicBezTo>
                <a:cubicBezTo>
                  <a:pt x="5494501" y="21157"/>
                  <a:pt x="5674168" y="-6369"/>
                  <a:pt x="5833365" y="0"/>
                </a:cubicBezTo>
                <a:cubicBezTo>
                  <a:pt x="5992562" y="6369"/>
                  <a:pt x="6764464" y="50533"/>
                  <a:pt x="7043580" y="0"/>
                </a:cubicBezTo>
                <a:cubicBezTo>
                  <a:pt x="7053740" y="156369"/>
                  <a:pt x="7027447" y="234701"/>
                  <a:pt x="7043580" y="373949"/>
                </a:cubicBezTo>
                <a:cubicBezTo>
                  <a:pt x="6919090" y="374547"/>
                  <a:pt x="6732846" y="362364"/>
                  <a:pt x="6544126" y="373949"/>
                </a:cubicBezTo>
                <a:cubicBezTo>
                  <a:pt x="6355406" y="385534"/>
                  <a:pt x="6307950" y="382778"/>
                  <a:pt x="6115108" y="373949"/>
                </a:cubicBezTo>
                <a:cubicBezTo>
                  <a:pt x="5922266" y="365120"/>
                  <a:pt x="5773884" y="356202"/>
                  <a:pt x="5474783" y="373949"/>
                </a:cubicBezTo>
                <a:cubicBezTo>
                  <a:pt x="5175683" y="391696"/>
                  <a:pt x="5015580" y="371526"/>
                  <a:pt x="4834457" y="373949"/>
                </a:cubicBezTo>
                <a:cubicBezTo>
                  <a:pt x="4653334" y="376372"/>
                  <a:pt x="4288566" y="342914"/>
                  <a:pt x="4123696" y="373949"/>
                </a:cubicBezTo>
                <a:cubicBezTo>
                  <a:pt x="3958826" y="404984"/>
                  <a:pt x="3644511" y="368522"/>
                  <a:pt x="3412935" y="373949"/>
                </a:cubicBezTo>
                <a:cubicBezTo>
                  <a:pt x="3181359" y="379376"/>
                  <a:pt x="2994174" y="403326"/>
                  <a:pt x="2631738" y="373949"/>
                </a:cubicBezTo>
                <a:cubicBezTo>
                  <a:pt x="2269302" y="344572"/>
                  <a:pt x="2345980" y="359292"/>
                  <a:pt x="2132284" y="373949"/>
                </a:cubicBezTo>
                <a:cubicBezTo>
                  <a:pt x="1918588" y="388606"/>
                  <a:pt x="1780191" y="395531"/>
                  <a:pt x="1632830" y="373949"/>
                </a:cubicBezTo>
                <a:cubicBezTo>
                  <a:pt x="1485469" y="352367"/>
                  <a:pt x="1201745" y="395982"/>
                  <a:pt x="1062940" y="373949"/>
                </a:cubicBezTo>
                <a:cubicBezTo>
                  <a:pt x="924135" y="351917"/>
                  <a:pt x="314426" y="352200"/>
                  <a:pt x="0" y="373949"/>
                </a:cubicBezTo>
                <a:cubicBezTo>
                  <a:pt x="-624" y="228428"/>
                  <a:pt x="7247" y="98742"/>
                  <a:pt x="0" y="0"/>
                </a:cubicBezTo>
                <a:close/>
              </a:path>
            </a:pathLst>
          </a:custGeom>
          <a:noFill/>
          <a:ln cap="flat" cmpd="sng" w="9525">
            <a:solidFill>
              <a:srgbClr val="FF910F"/>
            </a:solidFill>
            <a:prstDash val="solid"/>
            <a:round/>
            <a:headEnd len="sm" w="sm" type="none"/>
            <a:tailEnd len="sm" w="sm" type="none"/>
          </a:ln>
        </p:spPr>
        <p:txBody>
          <a:bodyPr anchorCtr="0" anchor="t" bIns="48000" lIns="89150" spcFirstLastPara="1" rIns="89150" wrap="square" tIns="48000">
            <a:spAutoFit/>
          </a:bodyPr>
          <a:lstStyle/>
          <a:p>
            <a:pPr indent="0" lvl="0" marL="0" marR="0" rtl="0" algn="l">
              <a:spcBef>
                <a:spcPts val="0"/>
              </a:spcBef>
              <a:spcAft>
                <a:spcPts val="0"/>
              </a:spcAft>
              <a:buNone/>
            </a:pPr>
            <a:r>
              <a:rPr lang="en-US" sz="600">
                <a:solidFill>
                  <a:srgbClr val="565549"/>
                </a:solidFill>
                <a:latin typeface="Century Gothic"/>
                <a:ea typeface="Century Gothic"/>
                <a:cs typeface="Century Gothic"/>
                <a:sym typeface="Century Gothic"/>
              </a:rPr>
              <a:t>* Resembling + Supplement: A scheme that has achieved benchmarked status by developing a supplement to cover the remaining GLOBALG.A.P. general regulations and the product-specific principles and criteria which are not included in the original scheme documents. Only producers who have been audited to the standard and the supplement are issued with a GLOBALG.A.P. Number, listed in the GLOBALG.A.P. IT systems, and have a benchmarked certification status.</a:t>
            </a:r>
            <a:endParaRPr sz="600">
              <a:solidFill>
                <a:srgbClr val="565549"/>
              </a:solidFill>
              <a:latin typeface="Century Gothic"/>
              <a:ea typeface="Century Gothic"/>
              <a:cs typeface="Century Gothic"/>
              <a:sym typeface="Century Gothic"/>
            </a:endParaRPr>
          </a:p>
        </p:txBody>
      </p:sp>
      <p:pic>
        <p:nvPicPr>
          <p:cNvPr descr="Logo, company name&#10;&#10;Description automatically generated" id="205" name="Google Shape;205;p7"/>
          <p:cNvPicPr preferRelativeResize="0"/>
          <p:nvPr/>
        </p:nvPicPr>
        <p:blipFill rotWithShape="1">
          <a:blip r:embed="rId14">
            <a:alphaModFix/>
          </a:blip>
          <a:srcRect b="0" l="0" r="0" t="0"/>
          <a:stretch/>
        </p:blipFill>
        <p:spPr>
          <a:xfrm>
            <a:off x="4448174" y="3250406"/>
            <a:ext cx="579586" cy="527061"/>
          </a:xfrm>
          <a:custGeom>
            <a:rect b="b" l="l" r="r" t="t"/>
            <a:pathLst>
              <a:path extrusionOk="0" fill="none" h="527061" w="579586">
                <a:moveTo>
                  <a:pt x="0" y="0"/>
                </a:moveTo>
                <a:cubicBezTo>
                  <a:pt x="135901" y="-15971"/>
                  <a:pt x="324701" y="-11345"/>
                  <a:pt x="579586" y="0"/>
                </a:cubicBezTo>
                <a:cubicBezTo>
                  <a:pt x="564109" y="165033"/>
                  <a:pt x="553241" y="342213"/>
                  <a:pt x="579586" y="527061"/>
                </a:cubicBezTo>
                <a:cubicBezTo>
                  <a:pt x="428339" y="512648"/>
                  <a:pt x="128701" y="528165"/>
                  <a:pt x="0" y="527061"/>
                </a:cubicBezTo>
                <a:cubicBezTo>
                  <a:pt x="10229" y="314325"/>
                  <a:pt x="702" y="244329"/>
                  <a:pt x="0" y="0"/>
                </a:cubicBezTo>
                <a:close/>
              </a:path>
              <a:path extrusionOk="0" h="527061" w="579586">
                <a:moveTo>
                  <a:pt x="0" y="0"/>
                </a:moveTo>
                <a:cubicBezTo>
                  <a:pt x="122178" y="-11512"/>
                  <a:pt x="384774" y="12229"/>
                  <a:pt x="579586" y="0"/>
                </a:cubicBezTo>
                <a:cubicBezTo>
                  <a:pt x="569479" y="197900"/>
                  <a:pt x="588266" y="327559"/>
                  <a:pt x="579586" y="527061"/>
                </a:cubicBezTo>
                <a:cubicBezTo>
                  <a:pt x="318802" y="511758"/>
                  <a:pt x="163321" y="512754"/>
                  <a:pt x="0" y="527061"/>
                </a:cubicBezTo>
                <a:cubicBezTo>
                  <a:pt x="-91" y="294690"/>
                  <a:pt x="24533" y="214172"/>
                  <a:pt x="0" y="0"/>
                </a:cubicBezTo>
                <a:close/>
              </a:path>
            </a:pathLst>
          </a:custGeom>
          <a:noFill/>
          <a:ln cap="flat" cmpd="sng" w="9525">
            <a:solidFill>
              <a:srgbClr val="FF910F"/>
            </a:solidFill>
            <a:prstDash val="solid"/>
            <a:round/>
            <a:headEnd len="sm" w="sm" type="none"/>
            <a:tailEnd len="sm" w="sm" type="none"/>
          </a:ln>
        </p:spPr>
      </p:pic>
      <p:pic>
        <p:nvPicPr>
          <p:cNvPr descr="A picture containing text, clipart&#10;&#10;Description automatically generated" id="206" name="Google Shape;206;p7"/>
          <p:cNvPicPr preferRelativeResize="0"/>
          <p:nvPr/>
        </p:nvPicPr>
        <p:blipFill rotWithShape="1">
          <a:blip r:embed="rId15">
            <a:alphaModFix/>
          </a:blip>
          <a:srcRect b="0" l="0" r="0" t="0"/>
          <a:stretch/>
        </p:blipFill>
        <p:spPr>
          <a:xfrm>
            <a:off x="4312942" y="2727963"/>
            <a:ext cx="834939" cy="305274"/>
          </a:xfrm>
          <a:custGeom>
            <a:rect b="b" l="l" r="r" t="t"/>
            <a:pathLst>
              <a:path extrusionOk="0" fill="none" h="305274" w="834939">
                <a:moveTo>
                  <a:pt x="0" y="0"/>
                </a:moveTo>
                <a:cubicBezTo>
                  <a:pt x="115295" y="-15481"/>
                  <a:pt x="266609" y="-1604"/>
                  <a:pt x="417470" y="0"/>
                </a:cubicBezTo>
                <a:cubicBezTo>
                  <a:pt x="568331" y="1604"/>
                  <a:pt x="720967" y="-18847"/>
                  <a:pt x="834939" y="0"/>
                </a:cubicBezTo>
                <a:cubicBezTo>
                  <a:pt x="840550" y="83147"/>
                  <a:pt x="820349" y="184901"/>
                  <a:pt x="834939" y="305274"/>
                </a:cubicBezTo>
                <a:cubicBezTo>
                  <a:pt x="742639" y="294011"/>
                  <a:pt x="627165" y="295655"/>
                  <a:pt x="442518" y="305274"/>
                </a:cubicBezTo>
                <a:cubicBezTo>
                  <a:pt x="257871" y="314893"/>
                  <a:pt x="125112" y="315748"/>
                  <a:pt x="0" y="305274"/>
                </a:cubicBezTo>
                <a:cubicBezTo>
                  <a:pt x="468" y="169317"/>
                  <a:pt x="-9450" y="146414"/>
                  <a:pt x="0" y="0"/>
                </a:cubicBezTo>
                <a:close/>
              </a:path>
              <a:path extrusionOk="0" h="305274" w="834939">
                <a:moveTo>
                  <a:pt x="0" y="0"/>
                </a:moveTo>
                <a:cubicBezTo>
                  <a:pt x="146499" y="-15465"/>
                  <a:pt x="314346" y="10896"/>
                  <a:pt x="417470" y="0"/>
                </a:cubicBezTo>
                <a:cubicBezTo>
                  <a:pt x="520594" y="-10896"/>
                  <a:pt x="671475" y="-233"/>
                  <a:pt x="834939" y="0"/>
                </a:cubicBezTo>
                <a:cubicBezTo>
                  <a:pt x="829373" y="146144"/>
                  <a:pt x="834141" y="201233"/>
                  <a:pt x="834939" y="305274"/>
                </a:cubicBezTo>
                <a:cubicBezTo>
                  <a:pt x="651676" y="315038"/>
                  <a:pt x="601084" y="312401"/>
                  <a:pt x="417470" y="305274"/>
                </a:cubicBezTo>
                <a:cubicBezTo>
                  <a:pt x="233856" y="298147"/>
                  <a:pt x="173453" y="311930"/>
                  <a:pt x="0" y="305274"/>
                </a:cubicBezTo>
                <a:cubicBezTo>
                  <a:pt x="10652" y="242583"/>
                  <a:pt x="-3712" y="74027"/>
                  <a:pt x="0" y="0"/>
                </a:cubicBezTo>
                <a:close/>
              </a:path>
            </a:pathLst>
          </a:custGeom>
          <a:noFill/>
          <a:ln cap="flat" cmpd="sng" w="9525">
            <a:solidFill>
              <a:srgbClr val="FF910F"/>
            </a:solidFill>
            <a:prstDash val="solid"/>
            <a:round/>
            <a:headEnd len="sm" w="sm" type="none"/>
            <a:tailEnd len="sm" w="sm" type="none"/>
          </a:ln>
        </p:spPr>
      </p:pic>
      <p:pic>
        <p:nvPicPr>
          <p:cNvPr descr="Graphical user interface, text, application" id="207" name="Google Shape;207;p7"/>
          <p:cNvPicPr preferRelativeResize="0"/>
          <p:nvPr/>
        </p:nvPicPr>
        <p:blipFill rotWithShape="1">
          <a:blip r:embed="rId16">
            <a:alphaModFix/>
          </a:blip>
          <a:srcRect b="-235" l="0" r="70818" t="-1"/>
          <a:stretch/>
        </p:blipFill>
        <p:spPr>
          <a:xfrm>
            <a:off x="5015575" y="1591290"/>
            <a:ext cx="495300" cy="568854"/>
          </a:xfrm>
          <a:custGeom>
            <a:rect b="b" l="l" r="r" t="t"/>
            <a:pathLst>
              <a:path extrusionOk="0" fill="none" h="568854" w="495300">
                <a:moveTo>
                  <a:pt x="0" y="0"/>
                </a:moveTo>
                <a:cubicBezTo>
                  <a:pt x="188036" y="222"/>
                  <a:pt x="267340" y="11363"/>
                  <a:pt x="495300" y="0"/>
                </a:cubicBezTo>
                <a:cubicBezTo>
                  <a:pt x="469112" y="211170"/>
                  <a:pt x="496931" y="382697"/>
                  <a:pt x="495300" y="568854"/>
                </a:cubicBezTo>
                <a:cubicBezTo>
                  <a:pt x="263248" y="589251"/>
                  <a:pt x="166784" y="585523"/>
                  <a:pt x="0" y="568854"/>
                </a:cubicBezTo>
                <a:cubicBezTo>
                  <a:pt x="-3804" y="394323"/>
                  <a:pt x="-7204" y="145547"/>
                  <a:pt x="0" y="0"/>
                </a:cubicBezTo>
                <a:close/>
              </a:path>
              <a:path extrusionOk="0" h="568854" w="495300">
                <a:moveTo>
                  <a:pt x="0" y="0"/>
                </a:moveTo>
                <a:cubicBezTo>
                  <a:pt x="194146" y="230"/>
                  <a:pt x="329456" y="-13894"/>
                  <a:pt x="495300" y="0"/>
                </a:cubicBezTo>
                <a:cubicBezTo>
                  <a:pt x="522810" y="228919"/>
                  <a:pt x="488139" y="443049"/>
                  <a:pt x="495300" y="568854"/>
                </a:cubicBezTo>
                <a:cubicBezTo>
                  <a:pt x="329018" y="574573"/>
                  <a:pt x="156983" y="548539"/>
                  <a:pt x="0" y="568854"/>
                </a:cubicBezTo>
                <a:cubicBezTo>
                  <a:pt x="22322" y="408958"/>
                  <a:pt x="-13738" y="167866"/>
                  <a:pt x="0" y="0"/>
                </a:cubicBezTo>
                <a:close/>
              </a:path>
            </a:pathLst>
          </a:custGeom>
          <a:noFill/>
          <a:ln cap="flat" cmpd="sng" w="9525">
            <a:solidFill>
              <a:srgbClr val="FF910F"/>
            </a:solidFill>
            <a:prstDash val="solid"/>
            <a:round/>
            <a:headEnd len="sm" w="sm" type="none"/>
            <a:tailEnd len="sm" w="sm" type="none"/>
          </a:ln>
        </p:spPr>
      </p:pic>
      <p:pic>
        <p:nvPicPr>
          <p:cNvPr descr="Graphical user interface, text, application" id="208" name="Google Shape;208;p7"/>
          <p:cNvPicPr preferRelativeResize="0"/>
          <p:nvPr/>
        </p:nvPicPr>
        <p:blipFill rotWithShape="1">
          <a:blip r:embed="rId16">
            <a:alphaModFix/>
          </a:blip>
          <a:srcRect b="-235" l="0" r="70818" t="-1"/>
          <a:stretch/>
        </p:blipFill>
        <p:spPr>
          <a:xfrm>
            <a:off x="2859835" y="4004765"/>
            <a:ext cx="495300" cy="568854"/>
          </a:xfrm>
          <a:custGeom>
            <a:rect b="b" l="l" r="r" t="t"/>
            <a:pathLst>
              <a:path extrusionOk="0" fill="none" h="568854" w="495300">
                <a:moveTo>
                  <a:pt x="0" y="0"/>
                </a:moveTo>
                <a:cubicBezTo>
                  <a:pt x="188036" y="222"/>
                  <a:pt x="267340" y="11363"/>
                  <a:pt x="495300" y="0"/>
                </a:cubicBezTo>
                <a:cubicBezTo>
                  <a:pt x="469112" y="211170"/>
                  <a:pt x="496931" y="382697"/>
                  <a:pt x="495300" y="568854"/>
                </a:cubicBezTo>
                <a:cubicBezTo>
                  <a:pt x="263248" y="589251"/>
                  <a:pt x="166784" y="585523"/>
                  <a:pt x="0" y="568854"/>
                </a:cubicBezTo>
                <a:cubicBezTo>
                  <a:pt x="-3804" y="394323"/>
                  <a:pt x="-7204" y="145547"/>
                  <a:pt x="0" y="0"/>
                </a:cubicBezTo>
                <a:close/>
              </a:path>
              <a:path extrusionOk="0" h="568854" w="495300">
                <a:moveTo>
                  <a:pt x="0" y="0"/>
                </a:moveTo>
                <a:cubicBezTo>
                  <a:pt x="194146" y="230"/>
                  <a:pt x="329456" y="-13894"/>
                  <a:pt x="495300" y="0"/>
                </a:cubicBezTo>
                <a:cubicBezTo>
                  <a:pt x="522810" y="228919"/>
                  <a:pt x="488139" y="443049"/>
                  <a:pt x="495300" y="568854"/>
                </a:cubicBezTo>
                <a:cubicBezTo>
                  <a:pt x="329018" y="574573"/>
                  <a:pt x="156983" y="548539"/>
                  <a:pt x="0" y="568854"/>
                </a:cubicBezTo>
                <a:cubicBezTo>
                  <a:pt x="22322" y="408958"/>
                  <a:pt x="-13738" y="167866"/>
                  <a:pt x="0" y="0"/>
                </a:cubicBezTo>
                <a:close/>
              </a:path>
            </a:pathLst>
          </a:custGeom>
          <a:noFill/>
          <a:ln cap="flat" cmpd="sng" w="9525">
            <a:solidFill>
              <a:srgbClr val="FF910F"/>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12" name="Shape 212"/>
        <p:cNvGrpSpPr/>
        <p:nvPr/>
      </p:nvGrpSpPr>
      <p:grpSpPr>
        <a:xfrm>
          <a:off x="0" y="0"/>
          <a:ext cx="0" cy="0"/>
          <a:chOff x="0" y="0"/>
          <a:chExt cx="0" cy="0"/>
        </a:xfrm>
      </p:grpSpPr>
      <p:sp>
        <p:nvSpPr>
          <p:cNvPr id="213" name="Google Shape;213;p8"/>
          <p:cNvSpPr txBox="1"/>
          <p:nvPr>
            <p:ph type="title"/>
          </p:nvPr>
        </p:nvSpPr>
        <p:spPr>
          <a:xfrm>
            <a:off x="1422808" y="2205473"/>
            <a:ext cx="6298385" cy="73255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localg.a.p.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9"/>
          <p:cNvSpPr txBox="1"/>
          <p:nvPr>
            <p:ph type="title"/>
          </p:nvPr>
        </p:nvSpPr>
        <p:spPr>
          <a:xfrm>
            <a:off x="1003224" y="-1"/>
            <a:ext cx="7683576" cy="936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What is localg.a.p.?</a:t>
            </a:r>
            <a:endParaRPr/>
          </a:p>
        </p:txBody>
      </p:sp>
      <p:sp>
        <p:nvSpPr>
          <p:cNvPr id="220" name="Google Shape;220;p9"/>
          <p:cNvSpPr txBox="1"/>
          <p:nvPr>
            <p:ph idx="4294967295" type="body"/>
          </p:nvPr>
        </p:nvSpPr>
        <p:spPr>
          <a:xfrm>
            <a:off x="3146303" y="2402697"/>
            <a:ext cx="2363451" cy="210090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Font typeface="Noto Sans Symbols"/>
              <a:buChar char="✔"/>
            </a:pPr>
            <a:r>
              <a:rPr lang="en-US" sz="1600"/>
              <a:t>Capacity building tool</a:t>
            </a:r>
            <a:endParaRPr/>
          </a:p>
          <a:p>
            <a:pPr indent="0" lvl="0" marL="0" rtl="0" algn="l">
              <a:spcBef>
                <a:spcPts val="320"/>
              </a:spcBef>
              <a:spcAft>
                <a:spcPts val="0"/>
              </a:spcAft>
              <a:buSzPts val="1440"/>
              <a:buNone/>
            </a:pPr>
            <a:r>
              <a:t/>
            </a:r>
            <a:endParaRPr sz="1600"/>
          </a:p>
          <a:p>
            <a:pPr indent="-342900" lvl="0" marL="342900" rtl="0" algn="l">
              <a:spcBef>
                <a:spcPts val="320"/>
              </a:spcBef>
              <a:spcAft>
                <a:spcPts val="0"/>
              </a:spcAft>
              <a:buSzPts val="1440"/>
              <a:buFont typeface="Noto Sans Symbols"/>
              <a:buChar char="✔"/>
            </a:pPr>
            <a:r>
              <a:rPr lang="en-US" sz="1600"/>
              <a:t>Local/Regional implementation</a:t>
            </a:r>
            <a:endParaRPr/>
          </a:p>
          <a:p>
            <a:pPr indent="0" lvl="0" marL="0" rtl="0" algn="l">
              <a:spcBef>
                <a:spcPts val="320"/>
              </a:spcBef>
              <a:spcAft>
                <a:spcPts val="0"/>
              </a:spcAft>
              <a:buSzPts val="1440"/>
              <a:buNone/>
            </a:pPr>
            <a:r>
              <a:t/>
            </a:r>
            <a:endParaRPr sz="1600"/>
          </a:p>
          <a:p>
            <a:pPr indent="-342900" lvl="0" marL="342900" rtl="0" algn="l">
              <a:spcBef>
                <a:spcPts val="320"/>
              </a:spcBef>
              <a:spcAft>
                <a:spcPts val="0"/>
              </a:spcAft>
              <a:buSzPts val="1440"/>
              <a:buFont typeface="Noto Sans Symbols"/>
              <a:buChar char="✔"/>
            </a:pPr>
            <a:r>
              <a:rPr lang="en-US" sz="1600"/>
              <a:t>Local standard </a:t>
            </a:r>
            <a:endParaRPr/>
          </a:p>
          <a:p>
            <a:pPr indent="0" lvl="0" marL="0" rtl="0" algn="l">
              <a:spcBef>
                <a:spcPts val="320"/>
              </a:spcBef>
              <a:spcAft>
                <a:spcPts val="0"/>
              </a:spcAft>
              <a:buSzPts val="1440"/>
              <a:buNone/>
            </a:pPr>
            <a:r>
              <a:t/>
            </a:r>
            <a:endParaRPr b="0" sz="1600"/>
          </a:p>
          <a:p>
            <a:pPr indent="-194310" lvl="0" marL="285750" rtl="0" algn="l">
              <a:spcBef>
                <a:spcPts val="320"/>
              </a:spcBef>
              <a:spcAft>
                <a:spcPts val="0"/>
              </a:spcAft>
              <a:buSzPts val="1440"/>
              <a:buFont typeface="Arial"/>
              <a:buNone/>
            </a:pPr>
            <a:r>
              <a:t/>
            </a:r>
            <a:endParaRPr b="0" sz="1600"/>
          </a:p>
          <a:p>
            <a:pPr indent="-342900" lvl="0" marL="342900" rtl="0" algn="l">
              <a:spcBef>
                <a:spcPts val="320"/>
              </a:spcBef>
              <a:spcAft>
                <a:spcPts val="0"/>
              </a:spcAft>
              <a:buSzPts val="1440"/>
              <a:buFont typeface="Arial"/>
              <a:buNone/>
            </a:pPr>
            <a:r>
              <a:t/>
            </a:r>
            <a:endParaRPr b="0" sz="1600"/>
          </a:p>
        </p:txBody>
      </p:sp>
      <p:sp>
        <p:nvSpPr>
          <p:cNvPr id="221" name="Google Shape;221;p9"/>
          <p:cNvSpPr txBox="1"/>
          <p:nvPr>
            <p:ph idx="4294967295" type="body"/>
          </p:nvPr>
        </p:nvSpPr>
        <p:spPr>
          <a:xfrm>
            <a:off x="145914" y="1110157"/>
            <a:ext cx="1826178" cy="309563"/>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2160"/>
              <a:buNone/>
            </a:pPr>
            <a:r>
              <a:rPr b="1" lang="en-US"/>
              <a:t>Producers</a:t>
            </a:r>
            <a:endParaRPr/>
          </a:p>
        </p:txBody>
      </p:sp>
      <p:sp>
        <p:nvSpPr>
          <p:cNvPr id="222" name="Google Shape;222;p9"/>
          <p:cNvSpPr txBox="1"/>
          <p:nvPr>
            <p:ph idx="4294967295" type="body"/>
          </p:nvPr>
        </p:nvSpPr>
        <p:spPr>
          <a:xfrm>
            <a:off x="6637106" y="1110158"/>
            <a:ext cx="1520833" cy="30956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2160"/>
              <a:buNone/>
            </a:pPr>
            <a:r>
              <a:rPr b="1" lang="en-US"/>
              <a:t>Buyers</a:t>
            </a:r>
            <a:endParaRPr/>
          </a:p>
        </p:txBody>
      </p:sp>
      <p:grpSp>
        <p:nvGrpSpPr>
          <p:cNvPr id="223" name="Google Shape;223;p9"/>
          <p:cNvGrpSpPr/>
          <p:nvPr/>
        </p:nvGrpSpPr>
        <p:grpSpPr>
          <a:xfrm rot="-5400000">
            <a:off x="4157783" y="-76626"/>
            <a:ext cx="360020" cy="4598625"/>
            <a:chOff x="919848" y="2478081"/>
            <a:chExt cx="282072" cy="1012142"/>
          </a:xfrm>
        </p:grpSpPr>
        <p:sp>
          <p:nvSpPr>
            <p:cNvPr id="224" name="Google Shape;224;p9"/>
            <p:cNvSpPr/>
            <p:nvPr/>
          </p:nvSpPr>
          <p:spPr>
            <a:xfrm>
              <a:off x="919848" y="2478081"/>
              <a:ext cx="282072" cy="190702"/>
            </a:xfrm>
            <a:prstGeom prst="triangle">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25" name="Google Shape;225;p9"/>
            <p:cNvSpPr/>
            <p:nvPr/>
          </p:nvSpPr>
          <p:spPr>
            <a:xfrm rot="10800000">
              <a:off x="919848" y="3299521"/>
              <a:ext cx="282072" cy="190702"/>
            </a:xfrm>
            <a:prstGeom prst="triangle">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26" name="Google Shape;226;p9"/>
            <p:cNvSpPr/>
            <p:nvPr/>
          </p:nvSpPr>
          <p:spPr>
            <a:xfrm>
              <a:off x="1034463" y="2668783"/>
              <a:ext cx="52842" cy="63073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pic>
        <p:nvPicPr>
          <p:cNvPr id="227" name="Google Shape;227;p9"/>
          <p:cNvPicPr preferRelativeResize="0"/>
          <p:nvPr/>
        </p:nvPicPr>
        <p:blipFill rotWithShape="1">
          <a:blip r:embed="rId3">
            <a:alphaModFix/>
          </a:blip>
          <a:srcRect b="0" l="0" r="0" t="0"/>
          <a:stretch/>
        </p:blipFill>
        <p:spPr>
          <a:xfrm>
            <a:off x="6745853" y="1666053"/>
            <a:ext cx="1303338" cy="1113268"/>
          </a:xfrm>
          <a:prstGeom prst="rect">
            <a:avLst/>
          </a:prstGeom>
          <a:noFill/>
          <a:ln>
            <a:noFill/>
          </a:ln>
        </p:spPr>
      </p:pic>
      <p:pic>
        <p:nvPicPr>
          <p:cNvPr id="228" name="Google Shape;228;p9"/>
          <p:cNvPicPr preferRelativeResize="0"/>
          <p:nvPr/>
        </p:nvPicPr>
        <p:blipFill rotWithShape="1">
          <a:blip r:embed="rId4">
            <a:alphaModFix/>
          </a:blip>
          <a:srcRect b="0" l="0" r="0" t="0"/>
          <a:stretch/>
        </p:blipFill>
        <p:spPr>
          <a:xfrm>
            <a:off x="197570" y="1634045"/>
            <a:ext cx="1611308" cy="1113268"/>
          </a:xfrm>
          <a:prstGeom prst="rect">
            <a:avLst/>
          </a:prstGeom>
          <a:noFill/>
          <a:ln>
            <a:noFill/>
          </a:ln>
        </p:spPr>
      </p:pic>
      <p:sp>
        <p:nvSpPr>
          <p:cNvPr id="229" name="Google Shape;229;p9"/>
          <p:cNvSpPr txBox="1"/>
          <p:nvPr/>
        </p:nvSpPr>
        <p:spPr>
          <a:xfrm>
            <a:off x="242112" y="2961638"/>
            <a:ext cx="1633781" cy="83099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accent6"/>
              </a:buClr>
              <a:buSzPts val="1600"/>
              <a:buFont typeface="Noto Sans Symbols"/>
              <a:buChar char="✔"/>
            </a:pPr>
            <a:r>
              <a:rPr lang="en-US" sz="1600">
                <a:solidFill>
                  <a:schemeClr val="dk1"/>
                </a:solidFill>
                <a:latin typeface="Century Gothic"/>
                <a:ea typeface="Century Gothic"/>
                <a:cs typeface="Century Gothic"/>
                <a:sym typeface="Century Gothic"/>
              </a:rPr>
              <a:t>Small-scale</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accent6"/>
              </a:buClr>
              <a:buSzPts val="1600"/>
              <a:buFont typeface="Noto Sans Symbols"/>
              <a:buChar char="✔"/>
            </a:pPr>
            <a:r>
              <a:rPr lang="en-US" sz="1600">
                <a:solidFill>
                  <a:schemeClr val="dk1"/>
                </a:solidFill>
                <a:latin typeface="Century Gothic"/>
                <a:ea typeface="Century Gothic"/>
                <a:cs typeface="Century Gothic"/>
                <a:sym typeface="Century Gothic"/>
              </a:rPr>
              <a:t>Emerging</a:t>
            </a:r>
            <a:endParaRPr/>
          </a:p>
        </p:txBody>
      </p:sp>
      <p:pic>
        <p:nvPicPr>
          <p:cNvPr descr="Logo&#10;&#10;Description automatically generated with medium confidence" id="230" name="Google Shape;230;p9"/>
          <p:cNvPicPr preferRelativeResize="0"/>
          <p:nvPr/>
        </p:nvPicPr>
        <p:blipFill rotWithShape="1">
          <a:blip r:embed="rId5">
            <a:alphaModFix/>
          </a:blip>
          <a:srcRect b="0" l="0" r="0" t="0"/>
          <a:stretch/>
        </p:blipFill>
        <p:spPr>
          <a:xfrm>
            <a:off x="3809859" y="1064097"/>
            <a:ext cx="762141" cy="762141"/>
          </a:xfrm>
          <a:prstGeom prst="rect">
            <a:avLst/>
          </a:prstGeom>
          <a:noFill/>
          <a:ln>
            <a:noFill/>
          </a:ln>
        </p:spPr>
      </p:pic>
      <p:sp>
        <p:nvSpPr>
          <p:cNvPr id="231" name="Google Shape;231;p9"/>
          <p:cNvSpPr txBox="1"/>
          <p:nvPr/>
        </p:nvSpPr>
        <p:spPr>
          <a:xfrm>
            <a:off x="6799691" y="2832580"/>
            <a:ext cx="1620957" cy="181588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accent6"/>
              </a:buClr>
              <a:buSzPts val="1600"/>
              <a:buFont typeface="Noto Sans Symbols"/>
              <a:buChar char="✔"/>
            </a:pPr>
            <a:r>
              <a:rPr lang="en-US" sz="1600">
                <a:solidFill>
                  <a:schemeClr val="dk1"/>
                </a:solidFill>
                <a:latin typeface="Century Gothic"/>
                <a:ea typeface="Century Gothic"/>
                <a:cs typeface="Century Gothic"/>
                <a:sym typeface="Century Gothic"/>
              </a:rPr>
              <a:t>Retailers</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accent6"/>
              </a:buClr>
              <a:buSzPts val="1600"/>
              <a:buFont typeface="Noto Sans Symbols"/>
              <a:buChar char="✔"/>
            </a:pPr>
            <a:r>
              <a:rPr lang="en-US" sz="1600">
                <a:solidFill>
                  <a:schemeClr val="dk1"/>
                </a:solidFill>
                <a:latin typeface="Century Gothic"/>
                <a:ea typeface="Century Gothic"/>
                <a:cs typeface="Century Gothic"/>
                <a:sym typeface="Century Gothic"/>
              </a:rPr>
              <a:t>Processors</a:t>
            </a:r>
            <a:endParaRPr/>
          </a:p>
          <a:p>
            <a:pPr indent="-184150" lvl="0" marL="285750" marR="0" rtl="0" algn="l">
              <a:spcBef>
                <a:spcPts val="0"/>
              </a:spcBef>
              <a:spcAft>
                <a:spcPts val="0"/>
              </a:spcAft>
              <a:buClr>
                <a:schemeClr val="dk1"/>
              </a:buClr>
              <a:buSzPts val="1600"/>
              <a:buFont typeface="Noto Sans Symbols"/>
              <a:buNone/>
            </a:pPr>
            <a:r>
              <a:t/>
            </a:r>
            <a:endParaRPr sz="16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accent6"/>
              </a:buClr>
              <a:buSzPts val="1600"/>
              <a:buFont typeface="Noto Sans Symbols"/>
              <a:buChar char="✔"/>
            </a:pPr>
            <a:r>
              <a:rPr lang="en-US" sz="1600">
                <a:solidFill>
                  <a:schemeClr val="dk1"/>
                </a:solidFill>
                <a:latin typeface="Century Gothic"/>
                <a:ea typeface="Century Gothic"/>
                <a:cs typeface="Century Gothic"/>
                <a:sym typeface="Century Gothic"/>
              </a:rPr>
              <a:t>Distributors</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accent6"/>
              </a:buClr>
              <a:buSzPts val="1600"/>
              <a:buFont typeface="Noto Sans Symbols"/>
              <a:buChar char="✔"/>
            </a:pPr>
            <a:r>
              <a:rPr lang="en-US" sz="1600">
                <a:solidFill>
                  <a:schemeClr val="dk1"/>
                </a:solidFill>
                <a:latin typeface="Century Gothic"/>
                <a:ea typeface="Century Gothic"/>
                <a:cs typeface="Century Gothic"/>
                <a:sym typeface="Century Gothic"/>
              </a:rPr>
              <a:t>Restaurants</a:t>
            </a:r>
            <a:endParaRPr/>
          </a:p>
        </p:txBody>
      </p:sp>
      <p:sp>
        <p:nvSpPr>
          <p:cNvPr id="232" name="Google Shape;232;p9"/>
          <p:cNvSpPr txBox="1"/>
          <p:nvPr/>
        </p:nvSpPr>
        <p:spPr>
          <a:xfrm>
            <a:off x="7421751" y="4788569"/>
            <a:ext cx="1722249" cy="281616"/>
          </a:xfrm>
          <a:prstGeom prst="rect">
            <a:avLst/>
          </a:prstGeom>
          <a:noFill/>
          <a:ln>
            <a:noFill/>
          </a:ln>
        </p:spPr>
        <p:txBody>
          <a:bodyPr anchorCtr="0" anchor="t" bIns="48000" lIns="89150" spcFirstLastPara="1" rIns="89150" wrap="square" tIns="48000">
            <a:spAutoFit/>
          </a:bodyPr>
          <a:lstStyle/>
          <a:p>
            <a:pPr indent="0" lvl="0" marL="0" marR="0" rtl="0" algn="l">
              <a:spcBef>
                <a:spcPts val="0"/>
              </a:spcBef>
              <a:spcAft>
                <a:spcPts val="0"/>
              </a:spcAft>
              <a:buNone/>
            </a:pPr>
            <a:r>
              <a:rPr lang="en-US" sz="600">
                <a:solidFill>
                  <a:srgbClr val="565549"/>
                </a:solidFill>
                <a:latin typeface="Century Gothic"/>
                <a:ea typeface="Century Gothic"/>
                <a:cs typeface="Century Gothic"/>
                <a:sym typeface="Century Gothic"/>
              </a:rPr>
              <a:t>© GLOBALG.A.P. Secretariat | </a:t>
            </a:r>
            <a:fld id="{00000000-1234-1234-1234-123412341234}" type="slidenum">
              <a:rPr lang="en-US" sz="600">
                <a:solidFill>
                  <a:srgbClr val="565549"/>
                </a:solidFill>
                <a:latin typeface="Century Gothic"/>
                <a:ea typeface="Century Gothic"/>
                <a:cs typeface="Century Gothic"/>
                <a:sym typeface="Century Gothic"/>
              </a:rPr>
              <a:t>‹#›</a:t>
            </a:fld>
            <a:endParaRPr sz="600">
              <a:solidFill>
                <a:srgbClr val="565549"/>
              </a:solidFill>
              <a:latin typeface="Century Gothic"/>
              <a:ea typeface="Century Gothic"/>
              <a:cs typeface="Century Gothic"/>
              <a:sym typeface="Century Gothic"/>
            </a:endParaRPr>
          </a:p>
          <a:p>
            <a:pPr indent="0" lvl="0" marL="0" marR="0" rtl="0" algn="l">
              <a:spcBef>
                <a:spcPts val="0"/>
              </a:spcBef>
              <a:spcAft>
                <a:spcPts val="0"/>
              </a:spcAft>
              <a:buNone/>
            </a:pPr>
            <a:r>
              <a:rPr lang="en-US" sz="600">
                <a:solidFill>
                  <a:srgbClr val="565549"/>
                </a:solidFill>
                <a:latin typeface="Century Gothic"/>
                <a:ea typeface="Century Gothic"/>
                <a:cs typeface="Century Gothic"/>
                <a:sym typeface="Century Gothic"/>
              </a:rPr>
              <a:t> </a:t>
            </a:r>
            <a:endParaRPr sz="600">
              <a:solidFill>
                <a:srgbClr val="565549"/>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1_150522_GG_template">
  <a:themeElements>
    <a:clrScheme name="2017_GG_RGB">
      <a:dk1>
        <a:srgbClr val="565549"/>
      </a:dk1>
      <a:lt1>
        <a:srgbClr val="FFFFFF"/>
      </a:lt1>
      <a:dk2>
        <a:srgbClr val="565549"/>
      </a:dk2>
      <a:lt2>
        <a:srgbClr val="FFFFFF"/>
      </a:lt2>
      <a:accent1>
        <a:srgbClr val="00A038"/>
      </a:accent1>
      <a:accent2>
        <a:srgbClr val="2DB6BB"/>
      </a:accent2>
      <a:accent3>
        <a:srgbClr val="93C01B"/>
      </a:accent3>
      <a:accent4>
        <a:srgbClr val="009CDE"/>
      </a:accent4>
      <a:accent5>
        <a:srgbClr val="E95082"/>
      </a:accent5>
      <a:accent6>
        <a:srgbClr val="F6A500"/>
      </a:accent6>
      <a:hlink>
        <a:srgbClr val="00A039"/>
      </a:hlink>
      <a:folHlink>
        <a:srgbClr val="E732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150522_GG_template">
  <a:themeElements>
    <a:clrScheme name="2017_GG_RGB">
      <a:dk1>
        <a:srgbClr val="565549"/>
      </a:dk1>
      <a:lt1>
        <a:srgbClr val="FFFFFF"/>
      </a:lt1>
      <a:dk2>
        <a:srgbClr val="565549"/>
      </a:dk2>
      <a:lt2>
        <a:srgbClr val="FFFFFF"/>
      </a:lt2>
      <a:accent1>
        <a:srgbClr val="00A038"/>
      </a:accent1>
      <a:accent2>
        <a:srgbClr val="2DB6BB"/>
      </a:accent2>
      <a:accent3>
        <a:srgbClr val="93C01B"/>
      </a:accent3>
      <a:accent4>
        <a:srgbClr val="009CDE"/>
      </a:accent4>
      <a:accent5>
        <a:srgbClr val="E95082"/>
      </a:accent5>
      <a:accent6>
        <a:srgbClr val="F6A500"/>
      </a:accent6>
      <a:hlink>
        <a:srgbClr val="00A039"/>
      </a:hlink>
      <a:folHlink>
        <a:srgbClr val="E732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2018-07-05T09:08:52Z</dcterms:created>
  <dc:creator>Dawid Binkiewicz</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0x0101005482AD089D50DA459DA864D394CCD67F</vt:lpwstr>
  </property>
  <property fmtid="{D5CDD505-2E9C-101B-9397-08002B2CF9AE}" pid="3" name="AuthorIds_UIVersion_1536">
    <vt:lpwstr>22</vt:lpwstr>
  </property>
  <property fmtid="{D5CDD505-2E9C-101B-9397-08002B2CF9AE}" pid="4" name="MediaServiceImageTags">
    <vt:lpwstr/>
  </property>
</Properties>
</file>