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45" r:id="rId4"/>
  </p:sldMasterIdLst>
  <p:notesMasterIdLst>
    <p:notesMasterId r:id="rId15"/>
  </p:notesMasterIdLst>
  <p:handoutMasterIdLst>
    <p:handoutMasterId r:id="rId16"/>
  </p:handoutMasterIdLst>
  <p:sldIdLst>
    <p:sldId id="1252" r:id="rId5"/>
    <p:sldId id="1221" r:id="rId6"/>
    <p:sldId id="1254" r:id="rId7"/>
    <p:sldId id="1244" r:id="rId8"/>
    <p:sldId id="1235" r:id="rId9"/>
    <p:sldId id="1242" r:id="rId10"/>
    <p:sldId id="1249" r:id="rId11"/>
    <p:sldId id="1255" r:id="rId12"/>
    <p:sldId id="1234" r:id="rId13"/>
    <p:sldId id="1233" r:id="rId14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Source Sans Pro" panose="020B0503030403020204" pitchFamily="34" charset="0"/>
      <p:regular r:id="rId21"/>
      <p:bold r:id="rId22"/>
      <p:italic r:id="rId23"/>
      <p:boldItalic r:id="rId24"/>
    </p:embeddedFont>
    <p:embeddedFont>
      <p:font typeface="Source Sans Pro Black" panose="020B0803030403020204" pitchFamily="34" charset="0"/>
      <p:bold r:id="rId25"/>
      <p:boldItalic r:id="rId26"/>
    </p:embeddedFont>
  </p:embeddedFontLst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7B3892-C606-4C66-963D-8C264BE6F2CB}">
          <p14:sldIdLst>
            <p14:sldId id="1252"/>
            <p14:sldId id="1221"/>
            <p14:sldId id="1254"/>
            <p14:sldId id="1244"/>
            <p14:sldId id="1235"/>
            <p14:sldId id="1242"/>
            <p14:sldId id="1249"/>
            <p14:sldId id="1255"/>
            <p14:sldId id="1234"/>
            <p14:sldId id="12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8393CDD-96BB-63DE-3719-A4F2AB62E885}" name="Scott Lout" initials="SL" userId="S::scott@eprod-solutions.com::b4af194d-cab6-45f1-a482-fa082650528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mut van Casteren" initials="AvC" lastIdx="3" clrIdx="0">
    <p:extLst>
      <p:ext uri="{19B8F6BF-5375-455C-9EA6-DF929625EA0E}">
        <p15:presenceInfo xmlns:p15="http://schemas.microsoft.com/office/powerpoint/2012/main" userId="52b2666c4fcdabe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8F96"/>
    <a:srgbClr val="B6C949"/>
    <a:srgbClr val="A8D6F2"/>
    <a:srgbClr val="138F22"/>
    <a:srgbClr val="1181AE"/>
    <a:srgbClr val="104DB0"/>
    <a:srgbClr val="E39F16"/>
    <a:srgbClr val="F794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CFB187-2F25-4AB0-98A3-7730D3A55DB1}" v="25" dt="2023-03-27T16:07:25.2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245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551167-3F9C-4478-AEA0-92BEED18B18F}" type="doc">
      <dgm:prSet loTypeId="urn:microsoft.com/office/officeart/2005/8/layout/radial6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8EABA849-D567-4B1E-92EB-26A0FCAA2120}">
      <dgm:prSet phldrT="[Text]" custT="1"/>
      <dgm:spPr/>
      <dgm:t>
        <a:bodyPr/>
        <a:lstStyle/>
        <a:p>
          <a:endParaRPr lang="en-US" sz="1000" b="1">
            <a:solidFill>
              <a:schemeClr val="accent1"/>
            </a:solidFill>
          </a:endParaRPr>
        </a:p>
      </dgm:t>
    </dgm:pt>
    <dgm:pt modelId="{2B877A92-D05A-401C-AB97-90942EDDB57A}" type="parTrans" cxnId="{48E98DED-FD26-4ED2-9160-7DD39C53DA44}">
      <dgm:prSet/>
      <dgm:spPr/>
      <dgm:t>
        <a:bodyPr/>
        <a:lstStyle/>
        <a:p>
          <a:endParaRPr lang="en-US" sz="2800"/>
        </a:p>
      </dgm:t>
    </dgm:pt>
    <dgm:pt modelId="{61FE90E8-7FB6-484D-8BAD-5AE2931A7BB2}" type="sibTrans" cxnId="{48E98DED-FD26-4ED2-9160-7DD39C53DA44}">
      <dgm:prSet/>
      <dgm:spPr/>
      <dgm:t>
        <a:bodyPr/>
        <a:lstStyle/>
        <a:p>
          <a:endParaRPr lang="en-US" sz="2800"/>
        </a:p>
      </dgm:t>
    </dgm:pt>
    <dgm:pt modelId="{14F16BD0-BE85-434C-81A7-02950BD12A59}">
      <dgm:prSet custT="1"/>
      <dgm:spPr>
        <a:solidFill>
          <a:schemeClr val="accent6">
            <a:lumMod val="40000"/>
            <a:lumOff val="60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>
              <a:solidFill>
                <a:prstClr val="white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Collection and payment</a:t>
          </a:r>
        </a:p>
      </dgm:t>
    </dgm:pt>
    <dgm:pt modelId="{DBC5BBC5-FED4-4D51-86DA-5B5065E4EC8F}" type="parTrans" cxnId="{25790B31-B9E8-4257-B699-1196D4372DE9}">
      <dgm:prSet/>
      <dgm:spPr/>
      <dgm:t>
        <a:bodyPr/>
        <a:lstStyle/>
        <a:p>
          <a:endParaRPr lang="en-US" sz="2800"/>
        </a:p>
      </dgm:t>
    </dgm:pt>
    <dgm:pt modelId="{72247248-E986-419C-BE7B-4C2897CD24C5}" type="sibTrans" cxnId="{25790B31-B9E8-4257-B699-1196D4372DE9}">
      <dgm:prSet/>
      <dgm:spPr/>
      <dgm:t>
        <a:bodyPr/>
        <a:lstStyle/>
        <a:p>
          <a:endParaRPr lang="en-US" sz="1000"/>
        </a:p>
      </dgm:t>
    </dgm:pt>
    <dgm:pt modelId="{51EF3612-A8E6-4149-B352-E308803BB013}">
      <dgm:prSet phldrT="[Text]" custT="1"/>
      <dgm:spPr>
        <a:solidFill>
          <a:schemeClr val="accent6">
            <a:lumMod val="40000"/>
            <a:lumOff val="60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>
              <a:solidFill>
                <a:prstClr val="white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Credit and repayment</a:t>
          </a:r>
        </a:p>
      </dgm:t>
    </dgm:pt>
    <dgm:pt modelId="{D5F281DF-2565-4341-A21F-11EB14241B4D}" type="parTrans" cxnId="{B292896B-6A7B-4EE9-AF6F-23546D519457}">
      <dgm:prSet/>
      <dgm:spPr/>
      <dgm:t>
        <a:bodyPr/>
        <a:lstStyle/>
        <a:p>
          <a:endParaRPr lang="en-US" sz="2800"/>
        </a:p>
      </dgm:t>
    </dgm:pt>
    <dgm:pt modelId="{D7626DCD-8A74-4A84-8C7D-9B5032E63BAC}" type="sibTrans" cxnId="{B292896B-6A7B-4EE9-AF6F-23546D519457}">
      <dgm:prSet/>
      <dgm:spPr/>
      <dgm:t>
        <a:bodyPr/>
        <a:lstStyle/>
        <a:p>
          <a:endParaRPr lang="en-US" sz="1000"/>
        </a:p>
      </dgm:t>
    </dgm:pt>
    <dgm:pt modelId="{E847F913-E989-4EA0-A4B2-D1F23AF99B25}">
      <dgm:prSet phldrT="[Text]" custT="1"/>
      <dgm:spPr>
        <a:solidFill>
          <a:schemeClr val="accent6">
            <a:lumMod val="40000"/>
            <a:lumOff val="60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>
              <a:solidFill>
                <a:prstClr val="white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Quality and traceability </a:t>
          </a:r>
        </a:p>
      </dgm:t>
    </dgm:pt>
    <dgm:pt modelId="{3EBF14CF-AB47-44D4-AAC2-DEB34E473980}" type="parTrans" cxnId="{3FB02EB9-E9B2-4EB4-9B07-180C55ABCFC1}">
      <dgm:prSet/>
      <dgm:spPr/>
      <dgm:t>
        <a:bodyPr/>
        <a:lstStyle/>
        <a:p>
          <a:endParaRPr lang="en-US" sz="2800"/>
        </a:p>
      </dgm:t>
    </dgm:pt>
    <dgm:pt modelId="{0FF343E1-A14D-49C8-B8D8-92D240726102}" type="sibTrans" cxnId="{3FB02EB9-E9B2-4EB4-9B07-180C55ABCFC1}">
      <dgm:prSet/>
      <dgm:spPr/>
      <dgm:t>
        <a:bodyPr/>
        <a:lstStyle/>
        <a:p>
          <a:endParaRPr lang="en-US" sz="1000"/>
        </a:p>
      </dgm:t>
    </dgm:pt>
    <dgm:pt modelId="{A992C993-8DE9-466A-9B0F-36B967B926AB}">
      <dgm:prSet phldrT="[Text]" custT="1"/>
      <dgm:spPr>
        <a:solidFill>
          <a:schemeClr val="accent6">
            <a:lumMod val="40000"/>
            <a:lumOff val="60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>
              <a:solidFill>
                <a:prstClr val="white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Ag-extension services</a:t>
          </a:r>
        </a:p>
      </dgm:t>
    </dgm:pt>
    <dgm:pt modelId="{49FC0B39-59DD-4DE3-B1BA-3A8EB6505377}" type="parTrans" cxnId="{BB8C4783-66CF-46DE-81A5-474B24FEC08A}">
      <dgm:prSet/>
      <dgm:spPr/>
      <dgm:t>
        <a:bodyPr/>
        <a:lstStyle/>
        <a:p>
          <a:endParaRPr lang="en-US" sz="2800"/>
        </a:p>
      </dgm:t>
    </dgm:pt>
    <dgm:pt modelId="{69F576C1-E28C-4775-B71D-BC20F033FC1E}" type="sibTrans" cxnId="{BB8C4783-66CF-46DE-81A5-474B24FEC08A}">
      <dgm:prSet/>
      <dgm:spPr/>
      <dgm:t>
        <a:bodyPr/>
        <a:lstStyle/>
        <a:p>
          <a:endParaRPr lang="en-US" sz="1000"/>
        </a:p>
      </dgm:t>
    </dgm:pt>
    <dgm:pt modelId="{32ECCFFF-E989-4024-A965-CF9F6BB76D46}">
      <dgm:prSet phldrT="[Text]" custT="1"/>
      <dgm:spPr>
        <a:ln w="63500">
          <a:solidFill>
            <a:srgbClr val="B6C949"/>
          </a:solidFill>
        </a:ln>
      </dgm:spPr>
      <dgm:t>
        <a:bodyPr lIns="0" tIns="0" rIns="0" bIns="0"/>
        <a:lstStyle/>
        <a:p>
          <a:r>
            <a:rPr lang="en-US" sz="1000" b="0">
              <a:latin typeface="Source Sans Pro" panose="020B0503030403020204" pitchFamily="34" charset="0"/>
              <a:ea typeface="Source Sans Pro" panose="020B0503030403020204" pitchFamily="34" charset="0"/>
            </a:rPr>
            <a:t>Outgrower management </a:t>
          </a:r>
        </a:p>
      </dgm:t>
    </dgm:pt>
    <dgm:pt modelId="{F98DCBAB-7E50-4BFA-AA25-E6EB77717E24}" type="parTrans" cxnId="{FB423376-1991-4F28-A7EB-A5E5BB6B1334}">
      <dgm:prSet/>
      <dgm:spPr/>
      <dgm:t>
        <a:bodyPr/>
        <a:lstStyle/>
        <a:p>
          <a:endParaRPr lang="en-US" sz="2800"/>
        </a:p>
      </dgm:t>
    </dgm:pt>
    <dgm:pt modelId="{316697C2-AFD4-4685-8B0D-81B2B40B2FE1}" type="sibTrans" cxnId="{FB423376-1991-4F28-A7EB-A5E5BB6B1334}">
      <dgm:prSet/>
      <dgm:spPr/>
      <dgm:t>
        <a:bodyPr/>
        <a:lstStyle/>
        <a:p>
          <a:endParaRPr lang="en-US" sz="1000"/>
        </a:p>
      </dgm:t>
    </dgm:pt>
    <dgm:pt modelId="{87D50B34-31CF-48B7-9F9F-925C3F1FE537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 lIns="0" tIns="0" rIns="0" bIns="0"/>
        <a:lstStyle/>
        <a:p>
          <a:r>
            <a:rPr lang="en-US" sz="1000" b="0">
              <a:latin typeface="Source Sans Pro" panose="020B0503030403020204" pitchFamily="34" charset="0"/>
              <a:ea typeface="Source Sans Pro" panose="020B0503030403020204" pitchFamily="34" charset="0"/>
            </a:rPr>
            <a:t>Monitoring &amp; evaluation</a:t>
          </a:r>
        </a:p>
      </dgm:t>
    </dgm:pt>
    <dgm:pt modelId="{89324E68-129F-4747-BF9C-6E52D486B9B7}" type="parTrans" cxnId="{AB68C789-0AFA-4C71-8F53-5E568CA5F167}">
      <dgm:prSet/>
      <dgm:spPr/>
      <dgm:t>
        <a:bodyPr/>
        <a:lstStyle/>
        <a:p>
          <a:endParaRPr lang="en-US" sz="2800"/>
        </a:p>
      </dgm:t>
    </dgm:pt>
    <dgm:pt modelId="{54AFDE4F-07B3-4C60-8B8F-97E240463430}" type="sibTrans" cxnId="{AB68C789-0AFA-4C71-8F53-5E568CA5F167}">
      <dgm:prSet/>
      <dgm:spPr/>
      <dgm:t>
        <a:bodyPr/>
        <a:lstStyle/>
        <a:p>
          <a:endParaRPr lang="en-US" sz="1000"/>
        </a:p>
      </dgm:t>
    </dgm:pt>
    <dgm:pt modelId="{81DCBBB4-EE80-4E58-BA38-C6803736861A}">
      <dgm:prSet phldrT="[Text]" custT="1"/>
      <dgm:spPr>
        <a:solidFill>
          <a:schemeClr val="accent6">
            <a:lumMod val="40000"/>
            <a:lumOff val="60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>
              <a:solidFill>
                <a:prstClr val="white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Inventory management</a:t>
          </a:r>
        </a:p>
      </dgm:t>
    </dgm:pt>
    <dgm:pt modelId="{E07E3868-12A8-4AE9-B010-18D05F792EED}" type="sibTrans" cxnId="{504A54D7-F6CB-4890-B1EF-F8C5A4DB6626}">
      <dgm:prSet/>
      <dgm:spPr/>
      <dgm:t>
        <a:bodyPr/>
        <a:lstStyle/>
        <a:p>
          <a:endParaRPr lang="en-US" sz="1000"/>
        </a:p>
      </dgm:t>
    </dgm:pt>
    <dgm:pt modelId="{3AF3A1B1-2F21-4732-A233-522DA1C69675}" type="parTrans" cxnId="{504A54D7-F6CB-4890-B1EF-F8C5A4DB6626}">
      <dgm:prSet/>
      <dgm:spPr/>
      <dgm:t>
        <a:bodyPr/>
        <a:lstStyle/>
        <a:p>
          <a:endParaRPr lang="en-US" sz="2800"/>
        </a:p>
      </dgm:t>
    </dgm:pt>
    <dgm:pt modelId="{0B71F3AE-31A7-4E4B-A55C-E8470548D868}" type="pres">
      <dgm:prSet presAssocID="{C3551167-3F9C-4478-AEA0-92BEED18B18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2ED050E-A56D-481E-A5C3-D0764F270DF3}" type="pres">
      <dgm:prSet presAssocID="{8EABA849-D567-4B1E-92EB-26A0FCAA2120}" presName="centerShape" presStyleLbl="node0" presStyleIdx="0" presStyleCnt="1" custScaleX="135450" custScaleY="135450" custLinFactNeighborY="-1597"/>
      <dgm:spPr/>
    </dgm:pt>
    <dgm:pt modelId="{453E9ACF-6EFE-4038-926F-D39E065D57BD}" type="pres">
      <dgm:prSet presAssocID="{32ECCFFF-E989-4024-A965-CF9F6BB76D46}" presName="node" presStyleLbl="node1" presStyleIdx="0" presStyleCnt="7" custScaleX="140784" custScaleY="140784" custRadScaleRad="103151">
        <dgm:presLayoutVars>
          <dgm:bulletEnabled val="1"/>
        </dgm:presLayoutVars>
      </dgm:prSet>
      <dgm:spPr/>
    </dgm:pt>
    <dgm:pt modelId="{42AB6BBE-62DF-48F3-AA96-5C60D555EDF9}" type="pres">
      <dgm:prSet presAssocID="{32ECCFFF-E989-4024-A965-CF9F6BB76D46}" presName="dummy" presStyleCnt="0"/>
      <dgm:spPr/>
    </dgm:pt>
    <dgm:pt modelId="{7773AAF7-1337-433F-A1BF-78E66AF85459}" type="pres">
      <dgm:prSet presAssocID="{316697C2-AFD4-4685-8B0D-81B2B40B2FE1}" presName="sibTrans" presStyleLbl="sibTrans2D1" presStyleIdx="0" presStyleCnt="7"/>
      <dgm:spPr/>
    </dgm:pt>
    <dgm:pt modelId="{70B6A0CB-6628-4714-9564-DB1D1EAB3F9F}" type="pres">
      <dgm:prSet presAssocID="{E847F913-E989-4EA0-A4B2-D1F23AF99B25}" presName="node" presStyleLbl="node1" presStyleIdx="1" presStyleCnt="7" custScaleX="140784" custScaleY="140784" custRadScaleRad="101994" custRadScaleInc="-8073">
        <dgm:presLayoutVars>
          <dgm:bulletEnabled val="1"/>
        </dgm:presLayoutVars>
      </dgm:prSet>
      <dgm:spPr>
        <a:xfrm>
          <a:off x="5051489" y="511505"/>
          <a:ext cx="1706119" cy="1706119"/>
        </a:xfrm>
        <a:prstGeom prst="ellipse">
          <a:avLst/>
        </a:prstGeom>
      </dgm:spPr>
    </dgm:pt>
    <dgm:pt modelId="{F62360AB-5549-4AF3-BB5D-35D80C13600D}" type="pres">
      <dgm:prSet presAssocID="{E847F913-E989-4EA0-A4B2-D1F23AF99B25}" presName="dummy" presStyleCnt="0"/>
      <dgm:spPr/>
    </dgm:pt>
    <dgm:pt modelId="{2F59263C-EB8E-4400-AD5B-33111688AF72}" type="pres">
      <dgm:prSet presAssocID="{0FF343E1-A14D-49C8-B8D8-92D240726102}" presName="sibTrans" presStyleLbl="sibTrans2D1" presStyleIdx="1" presStyleCnt="7"/>
      <dgm:spPr/>
    </dgm:pt>
    <dgm:pt modelId="{3022B849-41C8-4F8C-8691-4FD6BFCF0B1D}" type="pres">
      <dgm:prSet presAssocID="{14F16BD0-BE85-434C-81A7-02950BD12A59}" presName="node" presStyleLbl="node1" presStyleIdx="2" presStyleCnt="7" custScaleX="140784" custScaleY="140784" custRadScaleRad="99346" custRadScaleInc="-10336">
        <dgm:presLayoutVars>
          <dgm:bulletEnabled val="1"/>
        </dgm:presLayoutVars>
      </dgm:prSet>
      <dgm:spPr>
        <a:xfrm>
          <a:off x="5474697" y="2365715"/>
          <a:ext cx="1706119" cy="1706119"/>
        </a:xfrm>
        <a:prstGeom prst="ellipse">
          <a:avLst/>
        </a:prstGeom>
      </dgm:spPr>
    </dgm:pt>
    <dgm:pt modelId="{15F7BBDC-E165-405C-B8D7-949367C1B0F8}" type="pres">
      <dgm:prSet presAssocID="{14F16BD0-BE85-434C-81A7-02950BD12A59}" presName="dummy" presStyleCnt="0"/>
      <dgm:spPr/>
    </dgm:pt>
    <dgm:pt modelId="{C53CA63F-5982-4617-B19C-ACA9BDEDC8EC}" type="pres">
      <dgm:prSet presAssocID="{72247248-E986-419C-BE7B-4C2897CD24C5}" presName="sibTrans" presStyleLbl="sibTrans2D1" presStyleIdx="2" presStyleCnt="7"/>
      <dgm:spPr/>
    </dgm:pt>
    <dgm:pt modelId="{6E5DA7D1-9EC3-4032-A27C-FFBA737E5C1C}" type="pres">
      <dgm:prSet presAssocID="{51EF3612-A8E6-4149-B352-E308803BB013}" presName="node" presStyleLbl="node1" presStyleIdx="3" presStyleCnt="7" custScaleX="140784" custScaleY="140784" custRadScaleRad="97171" custRadScaleInc="-4702">
        <dgm:presLayoutVars>
          <dgm:bulletEnabled val="1"/>
        </dgm:presLayoutVars>
      </dgm:prSet>
      <dgm:spPr>
        <a:xfrm>
          <a:off x="4288890" y="3852686"/>
          <a:ext cx="1706119" cy="1706119"/>
        </a:xfrm>
        <a:prstGeom prst="ellipse">
          <a:avLst/>
        </a:prstGeom>
      </dgm:spPr>
    </dgm:pt>
    <dgm:pt modelId="{2DE9FBC3-B228-483D-9B31-2AEC10E74131}" type="pres">
      <dgm:prSet presAssocID="{51EF3612-A8E6-4149-B352-E308803BB013}" presName="dummy" presStyleCnt="0"/>
      <dgm:spPr/>
    </dgm:pt>
    <dgm:pt modelId="{112F0313-B155-44B1-BD03-1D1E47641ACD}" type="pres">
      <dgm:prSet presAssocID="{D7626DCD-8A74-4A84-8C7D-9B5032E63BAC}" presName="sibTrans" presStyleLbl="sibTrans2D1" presStyleIdx="3" presStyleCnt="7"/>
      <dgm:spPr/>
    </dgm:pt>
    <dgm:pt modelId="{7BD2037E-3E0B-4FCF-8CCD-E34EBAE5E470}" type="pres">
      <dgm:prSet presAssocID="{A992C993-8DE9-466A-9B0F-36B967B926AB}" presName="node" presStyleLbl="node1" presStyleIdx="4" presStyleCnt="7" custScaleX="140784" custScaleY="140784" custRadScaleRad="97171" custRadScaleInc="4702">
        <dgm:presLayoutVars>
          <dgm:bulletEnabled val="1"/>
        </dgm:presLayoutVars>
      </dgm:prSet>
      <dgm:spPr>
        <a:xfrm>
          <a:off x="2386990" y="3852686"/>
          <a:ext cx="1706119" cy="1706119"/>
        </a:xfrm>
        <a:prstGeom prst="ellipse">
          <a:avLst/>
        </a:prstGeom>
      </dgm:spPr>
    </dgm:pt>
    <dgm:pt modelId="{583F268B-EFF4-480B-AF35-CDB16EF7C953}" type="pres">
      <dgm:prSet presAssocID="{A992C993-8DE9-466A-9B0F-36B967B926AB}" presName="dummy" presStyleCnt="0"/>
      <dgm:spPr/>
    </dgm:pt>
    <dgm:pt modelId="{5FB42217-4939-47B8-A04E-3023B7EED1BE}" type="pres">
      <dgm:prSet presAssocID="{69F576C1-E28C-4775-B71D-BC20F033FC1E}" presName="sibTrans" presStyleLbl="sibTrans2D1" presStyleIdx="4" presStyleCnt="7"/>
      <dgm:spPr/>
    </dgm:pt>
    <dgm:pt modelId="{D84B6A85-A953-48F0-809F-E29E4A46012D}" type="pres">
      <dgm:prSet presAssocID="{81DCBBB4-EE80-4E58-BA38-C6803736861A}" presName="node" presStyleLbl="node1" presStyleIdx="5" presStyleCnt="7" custScaleX="140784" custScaleY="140784" custRadScaleRad="99346" custRadScaleInc="10336">
        <dgm:presLayoutVars>
          <dgm:bulletEnabled val="1"/>
        </dgm:presLayoutVars>
      </dgm:prSet>
      <dgm:spPr>
        <a:xfrm>
          <a:off x="1201183" y="2365715"/>
          <a:ext cx="1706119" cy="1706119"/>
        </a:xfrm>
        <a:prstGeom prst="ellipse">
          <a:avLst/>
        </a:prstGeom>
      </dgm:spPr>
    </dgm:pt>
    <dgm:pt modelId="{CFF9A3CF-74AA-42BE-B446-6F56968E194C}" type="pres">
      <dgm:prSet presAssocID="{81DCBBB4-EE80-4E58-BA38-C6803736861A}" presName="dummy" presStyleCnt="0"/>
      <dgm:spPr/>
    </dgm:pt>
    <dgm:pt modelId="{3A84E214-F75F-46C9-800B-4D26C192D9B7}" type="pres">
      <dgm:prSet presAssocID="{E07E3868-12A8-4AE9-B010-18D05F792EED}" presName="sibTrans" presStyleLbl="sibTrans2D1" presStyleIdx="5" presStyleCnt="7"/>
      <dgm:spPr/>
    </dgm:pt>
    <dgm:pt modelId="{4441685A-E5C6-46CE-91F5-849E39CB959D}" type="pres">
      <dgm:prSet presAssocID="{87D50B34-31CF-48B7-9F9F-925C3F1FE537}" presName="node" presStyleLbl="node1" presStyleIdx="6" presStyleCnt="7" custScaleX="140784" custScaleY="140784" custRadScaleRad="101994" custRadScaleInc="8073">
        <dgm:presLayoutVars>
          <dgm:bulletEnabled val="1"/>
        </dgm:presLayoutVars>
      </dgm:prSet>
      <dgm:spPr/>
    </dgm:pt>
    <dgm:pt modelId="{03F5144E-7BEB-403F-B8B9-A7E5770D4234}" type="pres">
      <dgm:prSet presAssocID="{87D50B34-31CF-48B7-9F9F-925C3F1FE537}" presName="dummy" presStyleCnt="0"/>
      <dgm:spPr/>
    </dgm:pt>
    <dgm:pt modelId="{756FE966-DCF7-439A-AE78-36FEF4A7E88B}" type="pres">
      <dgm:prSet presAssocID="{54AFDE4F-07B3-4C60-8B8F-97E240463430}" presName="sibTrans" presStyleLbl="sibTrans2D1" presStyleIdx="6" presStyleCnt="7"/>
      <dgm:spPr/>
    </dgm:pt>
  </dgm:ptLst>
  <dgm:cxnLst>
    <dgm:cxn modelId="{1C36130C-707E-430A-A695-3F33A5B7ED5F}" type="presOf" srcId="{C3551167-3F9C-4478-AEA0-92BEED18B18F}" destId="{0B71F3AE-31A7-4E4B-A55C-E8470548D868}" srcOrd="0" destOrd="0" presId="urn:microsoft.com/office/officeart/2005/8/layout/radial6"/>
    <dgm:cxn modelId="{75B2FD0C-1BD0-4BC9-ABE3-A629B021D5A9}" type="presOf" srcId="{51EF3612-A8E6-4149-B352-E308803BB013}" destId="{6E5DA7D1-9EC3-4032-A27C-FFBA737E5C1C}" srcOrd="0" destOrd="0" presId="urn:microsoft.com/office/officeart/2005/8/layout/radial6"/>
    <dgm:cxn modelId="{70AFCA2B-DEC7-4C80-85A5-BA97B50E1B3B}" type="presOf" srcId="{87D50B34-31CF-48B7-9F9F-925C3F1FE537}" destId="{4441685A-E5C6-46CE-91F5-849E39CB959D}" srcOrd="0" destOrd="0" presId="urn:microsoft.com/office/officeart/2005/8/layout/radial6"/>
    <dgm:cxn modelId="{25790B31-B9E8-4257-B699-1196D4372DE9}" srcId="{8EABA849-D567-4B1E-92EB-26A0FCAA2120}" destId="{14F16BD0-BE85-434C-81A7-02950BD12A59}" srcOrd="2" destOrd="0" parTransId="{DBC5BBC5-FED4-4D51-86DA-5B5065E4EC8F}" sibTransId="{72247248-E986-419C-BE7B-4C2897CD24C5}"/>
    <dgm:cxn modelId="{8BDB7736-2CA9-4AAD-AAC2-A84A4A10A47A}" type="presOf" srcId="{E07E3868-12A8-4AE9-B010-18D05F792EED}" destId="{3A84E214-F75F-46C9-800B-4D26C192D9B7}" srcOrd="0" destOrd="0" presId="urn:microsoft.com/office/officeart/2005/8/layout/radial6"/>
    <dgm:cxn modelId="{38D9D466-3753-4EC0-A5A7-03040CB4E104}" type="presOf" srcId="{8EABA849-D567-4B1E-92EB-26A0FCAA2120}" destId="{F2ED050E-A56D-481E-A5C3-D0764F270DF3}" srcOrd="0" destOrd="0" presId="urn:microsoft.com/office/officeart/2005/8/layout/radial6"/>
    <dgm:cxn modelId="{B292896B-6A7B-4EE9-AF6F-23546D519457}" srcId="{8EABA849-D567-4B1E-92EB-26A0FCAA2120}" destId="{51EF3612-A8E6-4149-B352-E308803BB013}" srcOrd="3" destOrd="0" parTransId="{D5F281DF-2565-4341-A21F-11EB14241B4D}" sibTransId="{D7626DCD-8A74-4A84-8C7D-9B5032E63BAC}"/>
    <dgm:cxn modelId="{571A3A6E-8788-4B17-98F1-8F8BF2582F28}" type="presOf" srcId="{E847F913-E989-4EA0-A4B2-D1F23AF99B25}" destId="{70B6A0CB-6628-4714-9564-DB1D1EAB3F9F}" srcOrd="0" destOrd="0" presId="urn:microsoft.com/office/officeart/2005/8/layout/radial6"/>
    <dgm:cxn modelId="{FB423376-1991-4F28-A7EB-A5E5BB6B1334}" srcId="{8EABA849-D567-4B1E-92EB-26A0FCAA2120}" destId="{32ECCFFF-E989-4024-A965-CF9F6BB76D46}" srcOrd="0" destOrd="0" parTransId="{F98DCBAB-7E50-4BFA-AA25-E6EB77717E24}" sibTransId="{316697C2-AFD4-4685-8B0D-81B2B40B2FE1}"/>
    <dgm:cxn modelId="{BB8C4783-66CF-46DE-81A5-474B24FEC08A}" srcId="{8EABA849-D567-4B1E-92EB-26A0FCAA2120}" destId="{A992C993-8DE9-466A-9B0F-36B967B926AB}" srcOrd="4" destOrd="0" parTransId="{49FC0B39-59DD-4DE3-B1BA-3A8EB6505377}" sibTransId="{69F576C1-E28C-4775-B71D-BC20F033FC1E}"/>
    <dgm:cxn modelId="{2B304F83-478D-4E7B-A431-96A1E2D30847}" type="presOf" srcId="{81DCBBB4-EE80-4E58-BA38-C6803736861A}" destId="{D84B6A85-A953-48F0-809F-E29E4A46012D}" srcOrd="0" destOrd="0" presId="urn:microsoft.com/office/officeart/2005/8/layout/radial6"/>
    <dgm:cxn modelId="{1307C083-2273-4DB8-9100-9FCF8DE79C49}" type="presOf" srcId="{A992C993-8DE9-466A-9B0F-36B967B926AB}" destId="{7BD2037E-3E0B-4FCF-8CCD-E34EBAE5E470}" srcOrd="0" destOrd="0" presId="urn:microsoft.com/office/officeart/2005/8/layout/radial6"/>
    <dgm:cxn modelId="{AB68C789-0AFA-4C71-8F53-5E568CA5F167}" srcId="{8EABA849-D567-4B1E-92EB-26A0FCAA2120}" destId="{87D50B34-31CF-48B7-9F9F-925C3F1FE537}" srcOrd="6" destOrd="0" parTransId="{89324E68-129F-4747-BF9C-6E52D486B9B7}" sibTransId="{54AFDE4F-07B3-4C60-8B8F-97E240463430}"/>
    <dgm:cxn modelId="{6D0E4CA2-2039-44E2-A59C-67F6C3F9D4DE}" type="presOf" srcId="{54AFDE4F-07B3-4C60-8B8F-97E240463430}" destId="{756FE966-DCF7-439A-AE78-36FEF4A7E88B}" srcOrd="0" destOrd="0" presId="urn:microsoft.com/office/officeart/2005/8/layout/radial6"/>
    <dgm:cxn modelId="{CDAFEEA4-EE4C-44E1-9BB3-CBB969446027}" type="presOf" srcId="{316697C2-AFD4-4685-8B0D-81B2B40B2FE1}" destId="{7773AAF7-1337-433F-A1BF-78E66AF85459}" srcOrd="0" destOrd="0" presId="urn:microsoft.com/office/officeart/2005/8/layout/radial6"/>
    <dgm:cxn modelId="{23A9BBA5-62CB-4DC4-B520-E863E40490B4}" type="presOf" srcId="{69F576C1-E28C-4775-B71D-BC20F033FC1E}" destId="{5FB42217-4939-47B8-A04E-3023B7EED1BE}" srcOrd="0" destOrd="0" presId="urn:microsoft.com/office/officeart/2005/8/layout/radial6"/>
    <dgm:cxn modelId="{512088B6-C730-42DC-95AB-0D92346C7E02}" type="presOf" srcId="{D7626DCD-8A74-4A84-8C7D-9B5032E63BAC}" destId="{112F0313-B155-44B1-BD03-1D1E47641ACD}" srcOrd="0" destOrd="0" presId="urn:microsoft.com/office/officeart/2005/8/layout/radial6"/>
    <dgm:cxn modelId="{3FB02EB9-E9B2-4EB4-9B07-180C55ABCFC1}" srcId="{8EABA849-D567-4B1E-92EB-26A0FCAA2120}" destId="{E847F913-E989-4EA0-A4B2-D1F23AF99B25}" srcOrd="1" destOrd="0" parTransId="{3EBF14CF-AB47-44D4-AAC2-DEB34E473980}" sibTransId="{0FF343E1-A14D-49C8-B8D8-92D240726102}"/>
    <dgm:cxn modelId="{A69FD4C7-92B0-423A-A213-6BA14E273AB7}" type="presOf" srcId="{32ECCFFF-E989-4024-A965-CF9F6BB76D46}" destId="{453E9ACF-6EFE-4038-926F-D39E065D57BD}" srcOrd="0" destOrd="0" presId="urn:microsoft.com/office/officeart/2005/8/layout/radial6"/>
    <dgm:cxn modelId="{6DC34FD5-EB3B-4EC3-BB1D-9E30DEA4F02E}" type="presOf" srcId="{0FF343E1-A14D-49C8-B8D8-92D240726102}" destId="{2F59263C-EB8E-4400-AD5B-33111688AF72}" srcOrd="0" destOrd="0" presId="urn:microsoft.com/office/officeart/2005/8/layout/radial6"/>
    <dgm:cxn modelId="{504A54D7-F6CB-4890-B1EF-F8C5A4DB6626}" srcId="{8EABA849-D567-4B1E-92EB-26A0FCAA2120}" destId="{81DCBBB4-EE80-4E58-BA38-C6803736861A}" srcOrd="5" destOrd="0" parTransId="{3AF3A1B1-2F21-4732-A233-522DA1C69675}" sibTransId="{E07E3868-12A8-4AE9-B010-18D05F792EED}"/>
    <dgm:cxn modelId="{48E98DED-FD26-4ED2-9160-7DD39C53DA44}" srcId="{C3551167-3F9C-4478-AEA0-92BEED18B18F}" destId="{8EABA849-D567-4B1E-92EB-26A0FCAA2120}" srcOrd="0" destOrd="0" parTransId="{2B877A92-D05A-401C-AB97-90942EDDB57A}" sibTransId="{61FE90E8-7FB6-484D-8BAD-5AE2931A7BB2}"/>
    <dgm:cxn modelId="{3A3159F1-BCAE-43BF-956A-AB6053744BF4}" type="presOf" srcId="{14F16BD0-BE85-434C-81A7-02950BD12A59}" destId="{3022B849-41C8-4F8C-8691-4FD6BFCF0B1D}" srcOrd="0" destOrd="0" presId="urn:microsoft.com/office/officeart/2005/8/layout/radial6"/>
    <dgm:cxn modelId="{599F39F6-4649-4853-B069-E6A7517AD62E}" type="presOf" srcId="{72247248-E986-419C-BE7B-4C2897CD24C5}" destId="{C53CA63F-5982-4617-B19C-ACA9BDEDC8EC}" srcOrd="0" destOrd="0" presId="urn:microsoft.com/office/officeart/2005/8/layout/radial6"/>
    <dgm:cxn modelId="{4C2F3013-1761-4940-B637-594EBF46CD13}" type="presParOf" srcId="{0B71F3AE-31A7-4E4B-A55C-E8470548D868}" destId="{F2ED050E-A56D-481E-A5C3-D0764F270DF3}" srcOrd="0" destOrd="0" presId="urn:microsoft.com/office/officeart/2005/8/layout/radial6"/>
    <dgm:cxn modelId="{BDBCB04E-EF3C-47A8-96E1-3B57F7BE9311}" type="presParOf" srcId="{0B71F3AE-31A7-4E4B-A55C-E8470548D868}" destId="{453E9ACF-6EFE-4038-926F-D39E065D57BD}" srcOrd="1" destOrd="0" presId="urn:microsoft.com/office/officeart/2005/8/layout/radial6"/>
    <dgm:cxn modelId="{6491C834-2FE0-48C7-9795-8123067DC535}" type="presParOf" srcId="{0B71F3AE-31A7-4E4B-A55C-E8470548D868}" destId="{42AB6BBE-62DF-48F3-AA96-5C60D555EDF9}" srcOrd="2" destOrd="0" presId="urn:microsoft.com/office/officeart/2005/8/layout/radial6"/>
    <dgm:cxn modelId="{D06C569D-28A3-44DD-A6BE-0140E1F29172}" type="presParOf" srcId="{0B71F3AE-31A7-4E4B-A55C-E8470548D868}" destId="{7773AAF7-1337-433F-A1BF-78E66AF85459}" srcOrd="3" destOrd="0" presId="urn:microsoft.com/office/officeart/2005/8/layout/radial6"/>
    <dgm:cxn modelId="{7EE5B7BC-E0F3-441A-BBA9-A2C4300AA89F}" type="presParOf" srcId="{0B71F3AE-31A7-4E4B-A55C-E8470548D868}" destId="{70B6A0CB-6628-4714-9564-DB1D1EAB3F9F}" srcOrd="4" destOrd="0" presId="urn:microsoft.com/office/officeart/2005/8/layout/radial6"/>
    <dgm:cxn modelId="{3124F8FD-3E66-45F2-BBA2-0345A4684AF9}" type="presParOf" srcId="{0B71F3AE-31A7-4E4B-A55C-E8470548D868}" destId="{F62360AB-5549-4AF3-BB5D-35D80C13600D}" srcOrd="5" destOrd="0" presId="urn:microsoft.com/office/officeart/2005/8/layout/radial6"/>
    <dgm:cxn modelId="{CAC07E78-E35C-482A-8AF1-F7478B7F67A2}" type="presParOf" srcId="{0B71F3AE-31A7-4E4B-A55C-E8470548D868}" destId="{2F59263C-EB8E-4400-AD5B-33111688AF72}" srcOrd="6" destOrd="0" presId="urn:microsoft.com/office/officeart/2005/8/layout/radial6"/>
    <dgm:cxn modelId="{651B90AF-591E-4F0D-A95B-01CE3D51A2C3}" type="presParOf" srcId="{0B71F3AE-31A7-4E4B-A55C-E8470548D868}" destId="{3022B849-41C8-4F8C-8691-4FD6BFCF0B1D}" srcOrd="7" destOrd="0" presId="urn:microsoft.com/office/officeart/2005/8/layout/radial6"/>
    <dgm:cxn modelId="{4CB7368F-4404-4740-8618-B06D27292107}" type="presParOf" srcId="{0B71F3AE-31A7-4E4B-A55C-E8470548D868}" destId="{15F7BBDC-E165-405C-B8D7-949367C1B0F8}" srcOrd="8" destOrd="0" presId="urn:microsoft.com/office/officeart/2005/8/layout/radial6"/>
    <dgm:cxn modelId="{EA277AA0-3DD0-41DD-BAEB-5B37B188A476}" type="presParOf" srcId="{0B71F3AE-31A7-4E4B-A55C-E8470548D868}" destId="{C53CA63F-5982-4617-B19C-ACA9BDEDC8EC}" srcOrd="9" destOrd="0" presId="urn:microsoft.com/office/officeart/2005/8/layout/radial6"/>
    <dgm:cxn modelId="{F13C1D95-5D80-48A9-B0C6-1037BC233369}" type="presParOf" srcId="{0B71F3AE-31A7-4E4B-A55C-E8470548D868}" destId="{6E5DA7D1-9EC3-4032-A27C-FFBA737E5C1C}" srcOrd="10" destOrd="0" presId="urn:microsoft.com/office/officeart/2005/8/layout/radial6"/>
    <dgm:cxn modelId="{DB5A8727-E552-4509-BC02-45D170C57F8B}" type="presParOf" srcId="{0B71F3AE-31A7-4E4B-A55C-E8470548D868}" destId="{2DE9FBC3-B228-483D-9B31-2AEC10E74131}" srcOrd="11" destOrd="0" presId="urn:microsoft.com/office/officeart/2005/8/layout/radial6"/>
    <dgm:cxn modelId="{6E04FC75-F4F8-4AA3-B5BF-87B0827D2271}" type="presParOf" srcId="{0B71F3AE-31A7-4E4B-A55C-E8470548D868}" destId="{112F0313-B155-44B1-BD03-1D1E47641ACD}" srcOrd="12" destOrd="0" presId="urn:microsoft.com/office/officeart/2005/8/layout/radial6"/>
    <dgm:cxn modelId="{C4B2E267-95EE-4025-8230-E8A34C8C69C9}" type="presParOf" srcId="{0B71F3AE-31A7-4E4B-A55C-E8470548D868}" destId="{7BD2037E-3E0B-4FCF-8CCD-E34EBAE5E470}" srcOrd="13" destOrd="0" presId="urn:microsoft.com/office/officeart/2005/8/layout/radial6"/>
    <dgm:cxn modelId="{5062AEF6-4DC4-4481-B444-54CA8A87F454}" type="presParOf" srcId="{0B71F3AE-31A7-4E4B-A55C-E8470548D868}" destId="{583F268B-EFF4-480B-AF35-CDB16EF7C953}" srcOrd="14" destOrd="0" presId="urn:microsoft.com/office/officeart/2005/8/layout/radial6"/>
    <dgm:cxn modelId="{F51AC3EF-ABCF-4D3B-8E5D-31E5C7AD4E06}" type="presParOf" srcId="{0B71F3AE-31A7-4E4B-A55C-E8470548D868}" destId="{5FB42217-4939-47B8-A04E-3023B7EED1BE}" srcOrd="15" destOrd="0" presId="urn:microsoft.com/office/officeart/2005/8/layout/radial6"/>
    <dgm:cxn modelId="{68E87BBB-0729-4C26-B18B-6EC36A36C6DC}" type="presParOf" srcId="{0B71F3AE-31A7-4E4B-A55C-E8470548D868}" destId="{D84B6A85-A953-48F0-809F-E29E4A46012D}" srcOrd="16" destOrd="0" presId="urn:microsoft.com/office/officeart/2005/8/layout/radial6"/>
    <dgm:cxn modelId="{5BB166E6-ACD3-4A09-8A43-0308BCA734DB}" type="presParOf" srcId="{0B71F3AE-31A7-4E4B-A55C-E8470548D868}" destId="{CFF9A3CF-74AA-42BE-B446-6F56968E194C}" srcOrd="17" destOrd="0" presId="urn:microsoft.com/office/officeart/2005/8/layout/radial6"/>
    <dgm:cxn modelId="{7DEA9057-C736-4152-B4B9-F3ACDF18DBD7}" type="presParOf" srcId="{0B71F3AE-31A7-4E4B-A55C-E8470548D868}" destId="{3A84E214-F75F-46C9-800B-4D26C192D9B7}" srcOrd="18" destOrd="0" presId="urn:microsoft.com/office/officeart/2005/8/layout/radial6"/>
    <dgm:cxn modelId="{FDF8A365-54EA-417F-87F8-AA98156E7A60}" type="presParOf" srcId="{0B71F3AE-31A7-4E4B-A55C-E8470548D868}" destId="{4441685A-E5C6-46CE-91F5-849E39CB959D}" srcOrd="19" destOrd="0" presId="urn:microsoft.com/office/officeart/2005/8/layout/radial6"/>
    <dgm:cxn modelId="{4F71A296-B519-4E54-A790-7F56905FC2DD}" type="presParOf" srcId="{0B71F3AE-31A7-4E4B-A55C-E8470548D868}" destId="{03F5144E-7BEB-403F-B8B9-A7E5770D4234}" srcOrd="20" destOrd="0" presId="urn:microsoft.com/office/officeart/2005/8/layout/radial6"/>
    <dgm:cxn modelId="{29EEA895-6514-4FA7-90DF-99FDE00C4152}" type="presParOf" srcId="{0B71F3AE-31A7-4E4B-A55C-E8470548D868}" destId="{756FE966-DCF7-439A-AE78-36FEF4A7E88B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551167-3F9C-4478-AEA0-92BEED18B18F}" type="doc">
      <dgm:prSet loTypeId="urn:microsoft.com/office/officeart/2005/8/layout/radial6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8EABA849-D567-4B1E-92EB-26A0FCAA2120}">
      <dgm:prSet phldrT="[Text]" custT="1"/>
      <dgm:spPr/>
      <dgm:t>
        <a:bodyPr/>
        <a:lstStyle/>
        <a:p>
          <a:endParaRPr lang="en-US" sz="1000" b="1">
            <a:solidFill>
              <a:schemeClr val="accent1"/>
            </a:solidFill>
          </a:endParaRPr>
        </a:p>
      </dgm:t>
    </dgm:pt>
    <dgm:pt modelId="{2B877A92-D05A-401C-AB97-90942EDDB57A}" type="parTrans" cxnId="{48E98DED-FD26-4ED2-9160-7DD39C53DA44}">
      <dgm:prSet/>
      <dgm:spPr/>
      <dgm:t>
        <a:bodyPr/>
        <a:lstStyle/>
        <a:p>
          <a:endParaRPr lang="en-US" sz="2800"/>
        </a:p>
      </dgm:t>
    </dgm:pt>
    <dgm:pt modelId="{61FE90E8-7FB6-484D-8BAD-5AE2931A7BB2}" type="sibTrans" cxnId="{48E98DED-FD26-4ED2-9160-7DD39C53DA44}">
      <dgm:prSet/>
      <dgm:spPr/>
      <dgm:t>
        <a:bodyPr/>
        <a:lstStyle/>
        <a:p>
          <a:endParaRPr lang="en-US" sz="2800"/>
        </a:p>
      </dgm:t>
    </dgm:pt>
    <dgm:pt modelId="{8026CAC6-DD53-449F-A44E-2D170E57D215}">
      <dgm:prSet phldrT="[Text]" custT="1"/>
      <dgm:spPr>
        <a:solidFill>
          <a:srgbClr val="808080">
            <a:lumMod val="40000"/>
            <a:lumOff val="6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>
              <a:solidFill>
                <a:prstClr val="white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Outgrower management </a:t>
          </a:r>
        </a:p>
      </dgm:t>
    </dgm:pt>
    <dgm:pt modelId="{A1CE68D9-8D0C-4602-804D-1E10FFA1130E}" type="parTrans" cxnId="{4AF57B53-23C6-478E-AC4B-1492EAA37B98}">
      <dgm:prSet/>
      <dgm:spPr/>
      <dgm:t>
        <a:bodyPr/>
        <a:lstStyle/>
        <a:p>
          <a:endParaRPr lang="nl-NL"/>
        </a:p>
      </dgm:t>
    </dgm:pt>
    <dgm:pt modelId="{178025EC-1BB0-4034-9D99-925F324383A4}" type="sibTrans" cxnId="{4AF57B53-23C6-478E-AC4B-1492EAA37B98}">
      <dgm:prSet/>
      <dgm:spPr/>
      <dgm:t>
        <a:bodyPr/>
        <a:lstStyle/>
        <a:p>
          <a:endParaRPr lang="nl-NL"/>
        </a:p>
      </dgm:t>
    </dgm:pt>
    <dgm:pt modelId="{14FCBF2A-454F-4B23-8E43-F726DB16EFF8}">
      <dgm:prSet phldrT="[Text]" custT="1"/>
      <dgm:spPr>
        <a:solidFill>
          <a:srgbClr val="808080">
            <a:hueOff val="0"/>
            <a:satOff val="0"/>
            <a:lumOff val="0"/>
            <a:alphaOff val="0"/>
          </a:srgbClr>
        </a:solidFill>
        <a:ln w="63500" cap="flat" cmpd="sng" algn="ctr">
          <a:solidFill>
            <a:srgbClr val="B6C949"/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>
              <a:solidFill>
                <a:prstClr val="white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Quality and traceability </a:t>
          </a:r>
        </a:p>
      </dgm:t>
    </dgm:pt>
    <dgm:pt modelId="{474AC364-C074-4CA2-8021-A069A1CCDD26}" type="parTrans" cxnId="{7EF966CD-4843-4D9A-A0A7-DF6E66E1FA8F}">
      <dgm:prSet/>
      <dgm:spPr/>
      <dgm:t>
        <a:bodyPr/>
        <a:lstStyle/>
        <a:p>
          <a:endParaRPr lang="nl-NL"/>
        </a:p>
      </dgm:t>
    </dgm:pt>
    <dgm:pt modelId="{066F7192-0CDE-42DB-BD6E-17B1CE17F47D}" type="sibTrans" cxnId="{7EF966CD-4843-4D9A-A0A7-DF6E66E1FA8F}">
      <dgm:prSet/>
      <dgm:spPr/>
      <dgm:t>
        <a:bodyPr/>
        <a:lstStyle/>
        <a:p>
          <a:endParaRPr lang="nl-NL"/>
        </a:p>
      </dgm:t>
    </dgm:pt>
    <dgm:pt modelId="{0F44D592-73AA-467B-9B86-862C79625A92}">
      <dgm:prSet/>
      <dgm:spPr>
        <a:solidFill>
          <a:schemeClr val="accent6">
            <a:lumMod val="40000"/>
            <a:lumOff val="60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>
            <a:buNone/>
          </a:pPr>
          <a:r>
            <a:rPr lang="en-US" b="0">
              <a:solidFill>
                <a:prstClr val="white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Collection and payment</a:t>
          </a:r>
        </a:p>
      </dgm:t>
    </dgm:pt>
    <dgm:pt modelId="{1E7D1C90-7DD1-4FC9-B29B-8D6F04BC70C9}" type="parTrans" cxnId="{65BB58D1-19E8-4458-B627-B78E70B3DDEC}">
      <dgm:prSet/>
      <dgm:spPr/>
      <dgm:t>
        <a:bodyPr/>
        <a:lstStyle/>
        <a:p>
          <a:endParaRPr lang="nl-NL"/>
        </a:p>
      </dgm:t>
    </dgm:pt>
    <dgm:pt modelId="{48B8C247-3CF4-46D4-BBD6-A69413301FFA}" type="sibTrans" cxnId="{65BB58D1-19E8-4458-B627-B78E70B3DDEC}">
      <dgm:prSet/>
      <dgm:spPr/>
      <dgm:t>
        <a:bodyPr/>
        <a:lstStyle/>
        <a:p>
          <a:endParaRPr lang="nl-NL"/>
        </a:p>
      </dgm:t>
    </dgm:pt>
    <dgm:pt modelId="{C1A18A9F-AAE1-4DF0-A959-DC7C8C5357BC}">
      <dgm:prSet phldrT="[Text]"/>
      <dgm:spPr>
        <a:solidFill>
          <a:schemeClr val="accent6">
            <a:lumMod val="40000"/>
            <a:lumOff val="60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>
            <a:buNone/>
          </a:pPr>
          <a:r>
            <a:rPr lang="en-US" b="0">
              <a:solidFill>
                <a:prstClr val="white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Credit and repayment</a:t>
          </a:r>
        </a:p>
      </dgm:t>
    </dgm:pt>
    <dgm:pt modelId="{EA24F99D-B7EF-42DF-87D3-23DD38BE8724}" type="parTrans" cxnId="{EA1C71A0-0613-4DD1-8920-793AC7085CB0}">
      <dgm:prSet/>
      <dgm:spPr/>
      <dgm:t>
        <a:bodyPr/>
        <a:lstStyle/>
        <a:p>
          <a:endParaRPr lang="nl-NL"/>
        </a:p>
      </dgm:t>
    </dgm:pt>
    <dgm:pt modelId="{4BAF18AF-629D-426D-AC6F-454CAAFE4F4E}" type="sibTrans" cxnId="{EA1C71A0-0613-4DD1-8920-793AC7085CB0}">
      <dgm:prSet/>
      <dgm:spPr/>
      <dgm:t>
        <a:bodyPr/>
        <a:lstStyle/>
        <a:p>
          <a:endParaRPr lang="nl-NL"/>
        </a:p>
      </dgm:t>
    </dgm:pt>
    <dgm:pt modelId="{135B800C-B340-4E1B-8F69-69B942128678}">
      <dgm:prSet phldrT="[Text]"/>
      <dgm:spPr>
        <a:solidFill>
          <a:schemeClr val="accent6">
            <a:lumMod val="40000"/>
            <a:lumOff val="60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>
            <a:buNone/>
          </a:pPr>
          <a:r>
            <a:rPr lang="en-US" b="0">
              <a:solidFill>
                <a:prstClr val="white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Ag-extension services</a:t>
          </a:r>
        </a:p>
      </dgm:t>
    </dgm:pt>
    <dgm:pt modelId="{DD985936-AC17-4C00-8C3D-8EBD2171921E}" type="parTrans" cxnId="{BAEAA200-F1E8-43A6-BBBE-710F5AF28D20}">
      <dgm:prSet/>
      <dgm:spPr/>
      <dgm:t>
        <a:bodyPr/>
        <a:lstStyle/>
        <a:p>
          <a:endParaRPr lang="nl-NL"/>
        </a:p>
      </dgm:t>
    </dgm:pt>
    <dgm:pt modelId="{BCDA8AA0-565A-4AE6-82C6-C78883B4B335}" type="sibTrans" cxnId="{BAEAA200-F1E8-43A6-BBBE-710F5AF28D20}">
      <dgm:prSet/>
      <dgm:spPr/>
      <dgm:t>
        <a:bodyPr/>
        <a:lstStyle/>
        <a:p>
          <a:endParaRPr lang="nl-NL"/>
        </a:p>
      </dgm:t>
    </dgm:pt>
    <dgm:pt modelId="{66E3891F-D705-4B61-81B3-A50AF4706940}">
      <dgm:prSet phldrT="[Text]"/>
      <dgm:spPr>
        <a:solidFill>
          <a:schemeClr val="accent6">
            <a:lumMod val="40000"/>
            <a:lumOff val="60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>
            <a:buNone/>
          </a:pPr>
          <a:r>
            <a:rPr lang="en-US" b="0">
              <a:solidFill>
                <a:prstClr val="white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Inventory management</a:t>
          </a:r>
        </a:p>
      </dgm:t>
    </dgm:pt>
    <dgm:pt modelId="{5BF11820-0E3E-494E-9F2E-687B58F72411}" type="parTrans" cxnId="{4A1C6980-E867-47A2-9B18-B09527626555}">
      <dgm:prSet/>
      <dgm:spPr/>
      <dgm:t>
        <a:bodyPr/>
        <a:lstStyle/>
        <a:p>
          <a:endParaRPr lang="nl-NL"/>
        </a:p>
      </dgm:t>
    </dgm:pt>
    <dgm:pt modelId="{EF627417-DFD0-479D-A369-CF19FBA3C8D0}" type="sibTrans" cxnId="{4A1C6980-E867-47A2-9B18-B09527626555}">
      <dgm:prSet/>
      <dgm:spPr/>
      <dgm:t>
        <a:bodyPr/>
        <a:lstStyle/>
        <a:p>
          <a:endParaRPr lang="nl-NL"/>
        </a:p>
      </dgm:t>
    </dgm:pt>
    <dgm:pt modelId="{58C6C469-51D1-49E6-8395-67921A863A6F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 lIns="0" tIns="0" rIns="0" bIns="0"/>
        <a:lstStyle/>
        <a:p>
          <a:r>
            <a:rPr lang="en-US" b="0">
              <a:latin typeface="Source Sans Pro" panose="020B0503030403020204" pitchFamily="34" charset="0"/>
              <a:ea typeface="Source Sans Pro" panose="020B0503030403020204" pitchFamily="34" charset="0"/>
            </a:rPr>
            <a:t>Monitoring &amp; evaluation</a:t>
          </a:r>
        </a:p>
      </dgm:t>
    </dgm:pt>
    <dgm:pt modelId="{2A086930-5B3C-4809-9206-582640BFB4A0}" type="parTrans" cxnId="{B49BCBF6-03A3-412C-A1E9-072DAA0DF7A9}">
      <dgm:prSet/>
      <dgm:spPr/>
      <dgm:t>
        <a:bodyPr/>
        <a:lstStyle/>
        <a:p>
          <a:endParaRPr lang="nl-NL"/>
        </a:p>
      </dgm:t>
    </dgm:pt>
    <dgm:pt modelId="{56289B6E-E6C5-42DE-B6F6-4AEAC804F7A2}" type="sibTrans" cxnId="{B49BCBF6-03A3-412C-A1E9-072DAA0DF7A9}">
      <dgm:prSet/>
      <dgm:spPr/>
      <dgm:t>
        <a:bodyPr/>
        <a:lstStyle/>
        <a:p>
          <a:endParaRPr lang="nl-NL"/>
        </a:p>
      </dgm:t>
    </dgm:pt>
    <dgm:pt modelId="{0B71F3AE-31A7-4E4B-A55C-E8470548D868}" type="pres">
      <dgm:prSet presAssocID="{C3551167-3F9C-4478-AEA0-92BEED18B18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2ED050E-A56D-481E-A5C3-D0764F270DF3}" type="pres">
      <dgm:prSet presAssocID="{8EABA849-D567-4B1E-92EB-26A0FCAA2120}" presName="centerShape" presStyleLbl="node0" presStyleIdx="0" presStyleCnt="1" custScaleX="135450" custScaleY="135450" custLinFactNeighborY="-1597"/>
      <dgm:spPr/>
    </dgm:pt>
    <dgm:pt modelId="{5A435D2A-40BC-4538-8278-C78823FDCABF}" type="pres">
      <dgm:prSet presAssocID="{8026CAC6-DD53-449F-A44E-2D170E57D215}" presName="node" presStyleLbl="node1" presStyleIdx="0" presStyleCnt="7" custScaleX="140784" custScaleY="140784" custRadScaleRad="103151">
        <dgm:presLayoutVars>
          <dgm:bulletEnabled val="1"/>
        </dgm:presLayoutVars>
      </dgm:prSet>
      <dgm:spPr>
        <a:xfrm>
          <a:off x="1894404" y="-146243"/>
          <a:ext cx="1011791" cy="1011791"/>
        </a:xfrm>
        <a:prstGeom prst="ellipse">
          <a:avLst/>
        </a:prstGeom>
      </dgm:spPr>
    </dgm:pt>
    <dgm:pt modelId="{FD424F15-EB21-411C-A482-52EDA912BC23}" type="pres">
      <dgm:prSet presAssocID="{8026CAC6-DD53-449F-A44E-2D170E57D215}" presName="dummy" presStyleCnt="0"/>
      <dgm:spPr/>
    </dgm:pt>
    <dgm:pt modelId="{6962FBF9-2713-4F0E-8BFB-6153509469CE}" type="pres">
      <dgm:prSet presAssocID="{178025EC-1BB0-4034-9D99-925F324383A4}" presName="sibTrans" presStyleLbl="sibTrans2D1" presStyleIdx="0" presStyleCnt="7"/>
      <dgm:spPr/>
    </dgm:pt>
    <dgm:pt modelId="{4EB3C1E7-DAB9-4C42-AF15-DE45AF08D850}" type="pres">
      <dgm:prSet presAssocID="{14FCBF2A-454F-4B23-8E43-F726DB16EFF8}" presName="node" presStyleLbl="node1" presStyleIdx="1" presStyleCnt="7" custScaleX="140784" custScaleY="140784" custRadScaleRad="101994" custRadScaleInc="-8073">
        <dgm:presLayoutVars>
          <dgm:bulletEnabled val="1"/>
        </dgm:presLayoutVars>
      </dgm:prSet>
      <dgm:spPr>
        <a:xfrm>
          <a:off x="2914828" y="304046"/>
          <a:ext cx="1011791" cy="1011791"/>
        </a:xfrm>
        <a:prstGeom prst="ellipse">
          <a:avLst/>
        </a:prstGeom>
      </dgm:spPr>
    </dgm:pt>
    <dgm:pt modelId="{8AC71A54-5D1D-4450-8E70-B04AFF49CD14}" type="pres">
      <dgm:prSet presAssocID="{14FCBF2A-454F-4B23-8E43-F726DB16EFF8}" presName="dummy" presStyleCnt="0"/>
      <dgm:spPr/>
    </dgm:pt>
    <dgm:pt modelId="{E8328E11-7F52-4726-ACA0-18D7D4B02021}" type="pres">
      <dgm:prSet presAssocID="{066F7192-0CDE-42DB-BD6E-17B1CE17F47D}" presName="sibTrans" presStyleLbl="sibTrans2D1" presStyleIdx="1" presStyleCnt="7"/>
      <dgm:spPr/>
    </dgm:pt>
    <dgm:pt modelId="{078E3436-BF1F-43AE-980A-9BD1E206FB26}" type="pres">
      <dgm:prSet presAssocID="{0F44D592-73AA-467B-9B86-862C79625A92}" presName="node" presStyleLbl="node1" presStyleIdx="2" presStyleCnt="7" custScaleX="140784" custScaleY="140784" custRadScaleRad="99346" custRadScaleInc="-10336">
        <dgm:presLayoutVars>
          <dgm:bulletEnabled val="1"/>
        </dgm:presLayoutVars>
      </dgm:prSet>
      <dgm:spPr>
        <a:prstGeom prst="ellipse">
          <a:avLst/>
        </a:prstGeom>
      </dgm:spPr>
    </dgm:pt>
    <dgm:pt modelId="{EAFE4BCD-F775-46F1-8115-818F44637A40}" type="pres">
      <dgm:prSet presAssocID="{0F44D592-73AA-467B-9B86-862C79625A92}" presName="dummy" presStyleCnt="0"/>
      <dgm:spPr/>
    </dgm:pt>
    <dgm:pt modelId="{6458747A-9D0A-40F1-A044-7B920EE2023D}" type="pres">
      <dgm:prSet presAssocID="{48B8C247-3CF4-46D4-BBD6-A69413301FFA}" presName="sibTrans" presStyleLbl="sibTrans2D1" presStyleIdx="2" presStyleCnt="7"/>
      <dgm:spPr/>
    </dgm:pt>
    <dgm:pt modelId="{00E64E24-B4A9-4748-A776-F4127CF14A7E}" type="pres">
      <dgm:prSet presAssocID="{C1A18A9F-AAE1-4DF0-A959-DC7C8C5357BC}" presName="node" presStyleLbl="node1" presStyleIdx="3" presStyleCnt="7" custScaleX="140784" custScaleY="140784" custRadScaleRad="97171" custRadScaleInc="-4702">
        <dgm:presLayoutVars>
          <dgm:bulletEnabled val="1"/>
        </dgm:presLayoutVars>
      </dgm:prSet>
      <dgm:spPr>
        <a:prstGeom prst="ellipse">
          <a:avLst/>
        </a:prstGeom>
      </dgm:spPr>
    </dgm:pt>
    <dgm:pt modelId="{D0337C5D-5D55-4F8A-B67E-1477DEFC1269}" type="pres">
      <dgm:prSet presAssocID="{C1A18A9F-AAE1-4DF0-A959-DC7C8C5357BC}" presName="dummy" presStyleCnt="0"/>
      <dgm:spPr/>
    </dgm:pt>
    <dgm:pt modelId="{420921B7-0FB7-432F-84DD-CB9E6E661EE9}" type="pres">
      <dgm:prSet presAssocID="{4BAF18AF-629D-426D-AC6F-454CAAFE4F4E}" presName="sibTrans" presStyleLbl="sibTrans2D1" presStyleIdx="3" presStyleCnt="7"/>
      <dgm:spPr/>
    </dgm:pt>
    <dgm:pt modelId="{50E91946-DF8E-40FE-A15D-D8CA538F9279}" type="pres">
      <dgm:prSet presAssocID="{135B800C-B340-4E1B-8F69-69B942128678}" presName="node" presStyleLbl="node1" presStyleIdx="4" presStyleCnt="7" custScaleX="140784" custScaleY="140784" custRadScaleRad="97171" custRadScaleInc="4702">
        <dgm:presLayoutVars>
          <dgm:bulletEnabled val="1"/>
        </dgm:presLayoutVars>
      </dgm:prSet>
      <dgm:spPr>
        <a:prstGeom prst="ellipse">
          <a:avLst/>
        </a:prstGeom>
      </dgm:spPr>
    </dgm:pt>
    <dgm:pt modelId="{99580D5A-E73A-43C2-9C40-CD0B24064C3A}" type="pres">
      <dgm:prSet presAssocID="{135B800C-B340-4E1B-8F69-69B942128678}" presName="dummy" presStyleCnt="0"/>
      <dgm:spPr/>
    </dgm:pt>
    <dgm:pt modelId="{88004CB1-CB08-4FD5-B185-1E1F8D9A002C}" type="pres">
      <dgm:prSet presAssocID="{BCDA8AA0-565A-4AE6-82C6-C78883B4B335}" presName="sibTrans" presStyleLbl="sibTrans2D1" presStyleIdx="4" presStyleCnt="7"/>
      <dgm:spPr/>
    </dgm:pt>
    <dgm:pt modelId="{5E18795D-5D3F-4EFA-BFCB-5D4E6008C0FD}" type="pres">
      <dgm:prSet presAssocID="{66E3891F-D705-4B61-81B3-A50AF4706940}" presName="node" presStyleLbl="node1" presStyleIdx="5" presStyleCnt="7" custScaleX="140784" custScaleY="140784" custRadScaleRad="99346" custRadScaleInc="10336">
        <dgm:presLayoutVars>
          <dgm:bulletEnabled val="1"/>
        </dgm:presLayoutVars>
      </dgm:prSet>
      <dgm:spPr>
        <a:prstGeom prst="ellipse">
          <a:avLst/>
        </a:prstGeom>
      </dgm:spPr>
    </dgm:pt>
    <dgm:pt modelId="{6F01D857-5A28-4DF7-ACA9-55ED9E002305}" type="pres">
      <dgm:prSet presAssocID="{66E3891F-D705-4B61-81B3-A50AF4706940}" presName="dummy" presStyleCnt="0"/>
      <dgm:spPr/>
    </dgm:pt>
    <dgm:pt modelId="{16E4E828-1F01-4A2E-954E-E32D2A98B330}" type="pres">
      <dgm:prSet presAssocID="{EF627417-DFD0-479D-A369-CF19FBA3C8D0}" presName="sibTrans" presStyleLbl="sibTrans2D1" presStyleIdx="5" presStyleCnt="7"/>
      <dgm:spPr/>
    </dgm:pt>
    <dgm:pt modelId="{9E4B23A6-DDE5-49D7-A25D-8101339B8EB9}" type="pres">
      <dgm:prSet presAssocID="{58C6C469-51D1-49E6-8395-67921A863A6F}" presName="node" presStyleLbl="node1" presStyleIdx="6" presStyleCnt="7" custScaleX="140784" custScaleY="140784" custRadScaleRad="101994" custRadScaleInc="8073">
        <dgm:presLayoutVars>
          <dgm:bulletEnabled val="1"/>
        </dgm:presLayoutVars>
      </dgm:prSet>
      <dgm:spPr/>
    </dgm:pt>
    <dgm:pt modelId="{DD8BF22E-8A87-4D93-A3C7-DF3E20D861CD}" type="pres">
      <dgm:prSet presAssocID="{58C6C469-51D1-49E6-8395-67921A863A6F}" presName="dummy" presStyleCnt="0"/>
      <dgm:spPr/>
    </dgm:pt>
    <dgm:pt modelId="{CAC541B6-696A-4880-A2E7-615E2412CD2E}" type="pres">
      <dgm:prSet presAssocID="{56289B6E-E6C5-42DE-B6F6-4AEAC804F7A2}" presName="sibTrans" presStyleLbl="sibTrans2D1" presStyleIdx="6" presStyleCnt="7"/>
      <dgm:spPr/>
    </dgm:pt>
  </dgm:ptLst>
  <dgm:cxnLst>
    <dgm:cxn modelId="{BAEAA200-F1E8-43A6-BBBE-710F5AF28D20}" srcId="{8EABA849-D567-4B1E-92EB-26A0FCAA2120}" destId="{135B800C-B340-4E1B-8F69-69B942128678}" srcOrd="4" destOrd="0" parTransId="{DD985936-AC17-4C00-8C3D-8EBD2171921E}" sibTransId="{BCDA8AA0-565A-4AE6-82C6-C78883B4B335}"/>
    <dgm:cxn modelId="{5C919305-E079-4180-B457-A6F0145A0ADF}" type="presOf" srcId="{58C6C469-51D1-49E6-8395-67921A863A6F}" destId="{9E4B23A6-DDE5-49D7-A25D-8101339B8EB9}" srcOrd="0" destOrd="0" presId="urn:microsoft.com/office/officeart/2005/8/layout/radial6"/>
    <dgm:cxn modelId="{1C36130C-707E-430A-A695-3F33A5B7ED5F}" type="presOf" srcId="{C3551167-3F9C-4478-AEA0-92BEED18B18F}" destId="{0B71F3AE-31A7-4E4B-A55C-E8470548D868}" srcOrd="0" destOrd="0" presId="urn:microsoft.com/office/officeart/2005/8/layout/radial6"/>
    <dgm:cxn modelId="{E8F2540D-69FF-43CA-A318-F62841BDDFA1}" type="presOf" srcId="{C1A18A9F-AAE1-4DF0-A959-DC7C8C5357BC}" destId="{00E64E24-B4A9-4748-A776-F4127CF14A7E}" srcOrd="0" destOrd="0" presId="urn:microsoft.com/office/officeart/2005/8/layout/radial6"/>
    <dgm:cxn modelId="{3D1E5F28-EC4D-4CF8-AA72-36850DF6A017}" type="presOf" srcId="{066F7192-0CDE-42DB-BD6E-17B1CE17F47D}" destId="{E8328E11-7F52-4726-ACA0-18D7D4B02021}" srcOrd="0" destOrd="0" presId="urn:microsoft.com/office/officeart/2005/8/layout/radial6"/>
    <dgm:cxn modelId="{FFE39528-4364-4638-95EC-6ED69E204B2D}" type="presOf" srcId="{178025EC-1BB0-4034-9D99-925F324383A4}" destId="{6962FBF9-2713-4F0E-8BFB-6153509469CE}" srcOrd="0" destOrd="0" presId="urn:microsoft.com/office/officeart/2005/8/layout/radial6"/>
    <dgm:cxn modelId="{38D9D466-3753-4EC0-A5A7-03040CB4E104}" type="presOf" srcId="{8EABA849-D567-4B1E-92EB-26A0FCAA2120}" destId="{F2ED050E-A56D-481E-A5C3-D0764F270DF3}" srcOrd="0" destOrd="0" presId="urn:microsoft.com/office/officeart/2005/8/layout/radial6"/>
    <dgm:cxn modelId="{C70DBE51-96A0-4329-B8FA-F007CF23AE40}" type="presOf" srcId="{135B800C-B340-4E1B-8F69-69B942128678}" destId="{50E91946-DF8E-40FE-A15D-D8CA538F9279}" srcOrd="0" destOrd="0" presId="urn:microsoft.com/office/officeart/2005/8/layout/radial6"/>
    <dgm:cxn modelId="{4AF57B53-23C6-478E-AC4B-1492EAA37B98}" srcId="{8EABA849-D567-4B1E-92EB-26A0FCAA2120}" destId="{8026CAC6-DD53-449F-A44E-2D170E57D215}" srcOrd="0" destOrd="0" parTransId="{A1CE68D9-8D0C-4602-804D-1E10FFA1130E}" sibTransId="{178025EC-1BB0-4034-9D99-925F324383A4}"/>
    <dgm:cxn modelId="{0E8E4A58-7E85-4D2C-9F46-862711F3DFBF}" type="presOf" srcId="{0F44D592-73AA-467B-9B86-862C79625A92}" destId="{078E3436-BF1F-43AE-980A-9BD1E206FB26}" srcOrd="0" destOrd="0" presId="urn:microsoft.com/office/officeart/2005/8/layout/radial6"/>
    <dgm:cxn modelId="{79F8AA79-AE33-4FEE-B264-2B3900EB623D}" type="presOf" srcId="{48B8C247-3CF4-46D4-BBD6-A69413301FFA}" destId="{6458747A-9D0A-40F1-A044-7B920EE2023D}" srcOrd="0" destOrd="0" presId="urn:microsoft.com/office/officeart/2005/8/layout/radial6"/>
    <dgm:cxn modelId="{4A1C6980-E867-47A2-9B18-B09527626555}" srcId="{8EABA849-D567-4B1E-92EB-26A0FCAA2120}" destId="{66E3891F-D705-4B61-81B3-A50AF4706940}" srcOrd="5" destOrd="0" parTransId="{5BF11820-0E3E-494E-9F2E-687B58F72411}" sibTransId="{EF627417-DFD0-479D-A369-CF19FBA3C8D0}"/>
    <dgm:cxn modelId="{7CDE9581-C61A-4091-BE37-F9E7C926A331}" type="presOf" srcId="{8026CAC6-DD53-449F-A44E-2D170E57D215}" destId="{5A435D2A-40BC-4538-8278-C78823FDCABF}" srcOrd="0" destOrd="0" presId="urn:microsoft.com/office/officeart/2005/8/layout/radial6"/>
    <dgm:cxn modelId="{427D3093-4005-4E53-AF16-DC980D28DA27}" type="presOf" srcId="{BCDA8AA0-565A-4AE6-82C6-C78883B4B335}" destId="{88004CB1-CB08-4FD5-B185-1E1F8D9A002C}" srcOrd="0" destOrd="0" presId="urn:microsoft.com/office/officeart/2005/8/layout/radial6"/>
    <dgm:cxn modelId="{2FEDF295-AE35-4771-9FF2-6E47B0DA9ECF}" type="presOf" srcId="{14FCBF2A-454F-4B23-8E43-F726DB16EFF8}" destId="{4EB3C1E7-DAB9-4C42-AF15-DE45AF08D850}" srcOrd="0" destOrd="0" presId="urn:microsoft.com/office/officeart/2005/8/layout/radial6"/>
    <dgm:cxn modelId="{EA1C71A0-0613-4DD1-8920-793AC7085CB0}" srcId="{8EABA849-D567-4B1E-92EB-26A0FCAA2120}" destId="{C1A18A9F-AAE1-4DF0-A959-DC7C8C5357BC}" srcOrd="3" destOrd="0" parTransId="{EA24F99D-B7EF-42DF-87D3-23DD38BE8724}" sibTransId="{4BAF18AF-629D-426D-AC6F-454CAAFE4F4E}"/>
    <dgm:cxn modelId="{F81D80AA-9CA1-4FAA-BD25-5891F65C8798}" type="presOf" srcId="{4BAF18AF-629D-426D-AC6F-454CAAFE4F4E}" destId="{420921B7-0FB7-432F-84DD-CB9E6E661EE9}" srcOrd="0" destOrd="0" presId="urn:microsoft.com/office/officeart/2005/8/layout/radial6"/>
    <dgm:cxn modelId="{F4AFD6C7-259F-4E5D-950D-821EAC732576}" type="presOf" srcId="{66E3891F-D705-4B61-81B3-A50AF4706940}" destId="{5E18795D-5D3F-4EFA-BFCB-5D4E6008C0FD}" srcOrd="0" destOrd="0" presId="urn:microsoft.com/office/officeart/2005/8/layout/radial6"/>
    <dgm:cxn modelId="{7EF966CD-4843-4D9A-A0A7-DF6E66E1FA8F}" srcId="{8EABA849-D567-4B1E-92EB-26A0FCAA2120}" destId="{14FCBF2A-454F-4B23-8E43-F726DB16EFF8}" srcOrd="1" destOrd="0" parTransId="{474AC364-C074-4CA2-8021-A069A1CCDD26}" sibTransId="{066F7192-0CDE-42DB-BD6E-17B1CE17F47D}"/>
    <dgm:cxn modelId="{CE6F36D1-BFE5-4615-9F22-32C8B336793B}" type="presOf" srcId="{56289B6E-E6C5-42DE-B6F6-4AEAC804F7A2}" destId="{CAC541B6-696A-4880-A2E7-615E2412CD2E}" srcOrd="0" destOrd="0" presId="urn:microsoft.com/office/officeart/2005/8/layout/radial6"/>
    <dgm:cxn modelId="{65BB58D1-19E8-4458-B627-B78E70B3DDEC}" srcId="{8EABA849-D567-4B1E-92EB-26A0FCAA2120}" destId="{0F44D592-73AA-467B-9B86-862C79625A92}" srcOrd="2" destOrd="0" parTransId="{1E7D1C90-7DD1-4FC9-B29B-8D6F04BC70C9}" sibTransId="{48B8C247-3CF4-46D4-BBD6-A69413301FFA}"/>
    <dgm:cxn modelId="{48B605E0-8459-4984-B156-909D5F73A1CE}" type="presOf" srcId="{EF627417-DFD0-479D-A369-CF19FBA3C8D0}" destId="{16E4E828-1F01-4A2E-954E-E32D2A98B330}" srcOrd="0" destOrd="0" presId="urn:microsoft.com/office/officeart/2005/8/layout/radial6"/>
    <dgm:cxn modelId="{48E98DED-FD26-4ED2-9160-7DD39C53DA44}" srcId="{C3551167-3F9C-4478-AEA0-92BEED18B18F}" destId="{8EABA849-D567-4B1E-92EB-26A0FCAA2120}" srcOrd="0" destOrd="0" parTransId="{2B877A92-D05A-401C-AB97-90942EDDB57A}" sibTransId="{61FE90E8-7FB6-484D-8BAD-5AE2931A7BB2}"/>
    <dgm:cxn modelId="{B49BCBF6-03A3-412C-A1E9-072DAA0DF7A9}" srcId="{8EABA849-D567-4B1E-92EB-26A0FCAA2120}" destId="{58C6C469-51D1-49E6-8395-67921A863A6F}" srcOrd="6" destOrd="0" parTransId="{2A086930-5B3C-4809-9206-582640BFB4A0}" sibTransId="{56289B6E-E6C5-42DE-B6F6-4AEAC804F7A2}"/>
    <dgm:cxn modelId="{4C2F3013-1761-4940-B637-594EBF46CD13}" type="presParOf" srcId="{0B71F3AE-31A7-4E4B-A55C-E8470548D868}" destId="{F2ED050E-A56D-481E-A5C3-D0764F270DF3}" srcOrd="0" destOrd="0" presId="urn:microsoft.com/office/officeart/2005/8/layout/radial6"/>
    <dgm:cxn modelId="{E6393A34-91CF-4656-A48F-F44ADA282312}" type="presParOf" srcId="{0B71F3AE-31A7-4E4B-A55C-E8470548D868}" destId="{5A435D2A-40BC-4538-8278-C78823FDCABF}" srcOrd="1" destOrd="0" presId="urn:microsoft.com/office/officeart/2005/8/layout/radial6"/>
    <dgm:cxn modelId="{50827123-F3D9-41B5-977A-8525B1F27BBD}" type="presParOf" srcId="{0B71F3AE-31A7-4E4B-A55C-E8470548D868}" destId="{FD424F15-EB21-411C-A482-52EDA912BC23}" srcOrd="2" destOrd="0" presId="urn:microsoft.com/office/officeart/2005/8/layout/radial6"/>
    <dgm:cxn modelId="{6AC53293-417F-494B-8743-3AD826157432}" type="presParOf" srcId="{0B71F3AE-31A7-4E4B-A55C-E8470548D868}" destId="{6962FBF9-2713-4F0E-8BFB-6153509469CE}" srcOrd="3" destOrd="0" presId="urn:microsoft.com/office/officeart/2005/8/layout/radial6"/>
    <dgm:cxn modelId="{8FD9C443-1D03-4B53-A70C-06998FD6F593}" type="presParOf" srcId="{0B71F3AE-31A7-4E4B-A55C-E8470548D868}" destId="{4EB3C1E7-DAB9-4C42-AF15-DE45AF08D850}" srcOrd="4" destOrd="0" presId="urn:microsoft.com/office/officeart/2005/8/layout/radial6"/>
    <dgm:cxn modelId="{E5F3BEFC-A960-4872-AC10-1CEC8D5A6D86}" type="presParOf" srcId="{0B71F3AE-31A7-4E4B-A55C-E8470548D868}" destId="{8AC71A54-5D1D-4450-8E70-B04AFF49CD14}" srcOrd="5" destOrd="0" presId="urn:microsoft.com/office/officeart/2005/8/layout/radial6"/>
    <dgm:cxn modelId="{3B4A511F-D388-4921-A1DE-6D4ECBA28053}" type="presParOf" srcId="{0B71F3AE-31A7-4E4B-A55C-E8470548D868}" destId="{E8328E11-7F52-4726-ACA0-18D7D4B02021}" srcOrd="6" destOrd="0" presId="urn:microsoft.com/office/officeart/2005/8/layout/radial6"/>
    <dgm:cxn modelId="{FC0851DA-0F6C-435C-A1E7-22F1ACF9A13C}" type="presParOf" srcId="{0B71F3AE-31A7-4E4B-A55C-E8470548D868}" destId="{078E3436-BF1F-43AE-980A-9BD1E206FB26}" srcOrd="7" destOrd="0" presId="urn:microsoft.com/office/officeart/2005/8/layout/radial6"/>
    <dgm:cxn modelId="{C35CEE14-C143-451D-B13E-A374CBCE8400}" type="presParOf" srcId="{0B71F3AE-31A7-4E4B-A55C-E8470548D868}" destId="{EAFE4BCD-F775-46F1-8115-818F44637A40}" srcOrd="8" destOrd="0" presId="urn:microsoft.com/office/officeart/2005/8/layout/radial6"/>
    <dgm:cxn modelId="{B502E0A2-076D-4AEA-8FC5-B25963904663}" type="presParOf" srcId="{0B71F3AE-31A7-4E4B-A55C-E8470548D868}" destId="{6458747A-9D0A-40F1-A044-7B920EE2023D}" srcOrd="9" destOrd="0" presId="urn:microsoft.com/office/officeart/2005/8/layout/radial6"/>
    <dgm:cxn modelId="{F004A3B0-9258-4228-98EC-07451D0C4580}" type="presParOf" srcId="{0B71F3AE-31A7-4E4B-A55C-E8470548D868}" destId="{00E64E24-B4A9-4748-A776-F4127CF14A7E}" srcOrd="10" destOrd="0" presId="urn:microsoft.com/office/officeart/2005/8/layout/radial6"/>
    <dgm:cxn modelId="{29B92275-0ADD-4C19-9F07-37DF2F36666A}" type="presParOf" srcId="{0B71F3AE-31A7-4E4B-A55C-E8470548D868}" destId="{D0337C5D-5D55-4F8A-B67E-1477DEFC1269}" srcOrd="11" destOrd="0" presId="urn:microsoft.com/office/officeart/2005/8/layout/radial6"/>
    <dgm:cxn modelId="{31013DED-99E1-4825-B409-49F561558793}" type="presParOf" srcId="{0B71F3AE-31A7-4E4B-A55C-E8470548D868}" destId="{420921B7-0FB7-432F-84DD-CB9E6E661EE9}" srcOrd="12" destOrd="0" presId="urn:microsoft.com/office/officeart/2005/8/layout/radial6"/>
    <dgm:cxn modelId="{DEF61D4A-6B0D-4B2B-B49E-24881894E51D}" type="presParOf" srcId="{0B71F3AE-31A7-4E4B-A55C-E8470548D868}" destId="{50E91946-DF8E-40FE-A15D-D8CA538F9279}" srcOrd="13" destOrd="0" presId="urn:microsoft.com/office/officeart/2005/8/layout/radial6"/>
    <dgm:cxn modelId="{2DA5D3EE-9E52-45ED-B036-90BC6AE41061}" type="presParOf" srcId="{0B71F3AE-31A7-4E4B-A55C-E8470548D868}" destId="{99580D5A-E73A-43C2-9C40-CD0B24064C3A}" srcOrd="14" destOrd="0" presId="urn:microsoft.com/office/officeart/2005/8/layout/radial6"/>
    <dgm:cxn modelId="{0F25C76F-0400-4D1F-B8BC-602639015B89}" type="presParOf" srcId="{0B71F3AE-31A7-4E4B-A55C-E8470548D868}" destId="{88004CB1-CB08-4FD5-B185-1E1F8D9A002C}" srcOrd="15" destOrd="0" presId="urn:microsoft.com/office/officeart/2005/8/layout/radial6"/>
    <dgm:cxn modelId="{8E3BE624-8DE5-4CEC-B912-721EA661FA86}" type="presParOf" srcId="{0B71F3AE-31A7-4E4B-A55C-E8470548D868}" destId="{5E18795D-5D3F-4EFA-BFCB-5D4E6008C0FD}" srcOrd="16" destOrd="0" presId="urn:microsoft.com/office/officeart/2005/8/layout/radial6"/>
    <dgm:cxn modelId="{1D0C1228-7699-4F9C-A0A2-3A3F70AF1604}" type="presParOf" srcId="{0B71F3AE-31A7-4E4B-A55C-E8470548D868}" destId="{6F01D857-5A28-4DF7-ACA9-55ED9E002305}" srcOrd="17" destOrd="0" presId="urn:microsoft.com/office/officeart/2005/8/layout/radial6"/>
    <dgm:cxn modelId="{898FFA9F-1177-4205-98B4-3CD8ED44FE34}" type="presParOf" srcId="{0B71F3AE-31A7-4E4B-A55C-E8470548D868}" destId="{16E4E828-1F01-4A2E-954E-E32D2A98B330}" srcOrd="18" destOrd="0" presId="urn:microsoft.com/office/officeart/2005/8/layout/radial6"/>
    <dgm:cxn modelId="{0917942D-BE24-43D9-9BC9-EAE090E643E1}" type="presParOf" srcId="{0B71F3AE-31A7-4E4B-A55C-E8470548D868}" destId="{9E4B23A6-DDE5-49D7-A25D-8101339B8EB9}" srcOrd="19" destOrd="0" presId="urn:microsoft.com/office/officeart/2005/8/layout/radial6"/>
    <dgm:cxn modelId="{BA5408D1-38EC-4F19-A232-423AAF0C18EC}" type="presParOf" srcId="{0B71F3AE-31A7-4E4B-A55C-E8470548D868}" destId="{DD8BF22E-8A87-4D93-A3C7-DF3E20D861CD}" srcOrd="20" destOrd="0" presId="urn:microsoft.com/office/officeart/2005/8/layout/radial6"/>
    <dgm:cxn modelId="{9B3BE1C1-6E67-4EB3-94B3-1AE5A6A92B4A}" type="presParOf" srcId="{0B71F3AE-31A7-4E4B-A55C-E8470548D868}" destId="{CAC541B6-696A-4880-A2E7-615E2412CD2E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551167-3F9C-4478-AEA0-92BEED18B18F}" type="doc">
      <dgm:prSet loTypeId="urn:microsoft.com/office/officeart/2005/8/layout/radial6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8EABA849-D567-4B1E-92EB-26A0FCAA2120}">
      <dgm:prSet phldrT="[Text]" custT="1"/>
      <dgm:spPr/>
      <dgm:t>
        <a:bodyPr/>
        <a:lstStyle/>
        <a:p>
          <a:endParaRPr lang="en-US" sz="1000" b="1">
            <a:solidFill>
              <a:schemeClr val="accent1"/>
            </a:solidFill>
          </a:endParaRPr>
        </a:p>
      </dgm:t>
    </dgm:pt>
    <dgm:pt modelId="{2B877A92-D05A-401C-AB97-90942EDDB57A}" type="parTrans" cxnId="{48E98DED-FD26-4ED2-9160-7DD39C53DA44}">
      <dgm:prSet/>
      <dgm:spPr/>
      <dgm:t>
        <a:bodyPr/>
        <a:lstStyle/>
        <a:p>
          <a:endParaRPr lang="en-US" sz="2800"/>
        </a:p>
      </dgm:t>
    </dgm:pt>
    <dgm:pt modelId="{61FE90E8-7FB6-484D-8BAD-5AE2931A7BB2}" type="sibTrans" cxnId="{48E98DED-FD26-4ED2-9160-7DD39C53DA44}">
      <dgm:prSet/>
      <dgm:spPr/>
      <dgm:t>
        <a:bodyPr/>
        <a:lstStyle/>
        <a:p>
          <a:endParaRPr lang="en-US" sz="2800"/>
        </a:p>
      </dgm:t>
    </dgm:pt>
    <dgm:pt modelId="{702BCC65-4522-4ED4-BF7B-D1127B74C411}">
      <dgm:prSet phldrT="[Text]" custT="1"/>
      <dgm:spPr>
        <a:solidFill>
          <a:srgbClr val="808080">
            <a:lumMod val="40000"/>
            <a:lumOff val="6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>
              <a:solidFill>
                <a:prstClr val="white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Out-grower management </a:t>
          </a:r>
        </a:p>
      </dgm:t>
    </dgm:pt>
    <dgm:pt modelId="{C497AA2C-A3EA-4D77-AFF6-BD701BEC2865}" type="parTrans" cxnId="{BC2FAAA2-2E7A-4D75-A9A9-BB636759E233}">
      <dgm:prSet/>
      <dgm:spPr/>
      <dgm:t>
        <a:bodyPr/>
        <a:lstStyle/>
        <a:p>
          <a:endParaRPr lang="nl-NL"/>
        </a:p>
      </dgm:t>
    </dgm:pt>
    <dgm:pt modelId="{1A6CE293-3B4F-4A8C-B054-243A74207802}" type="sibTrans" cxnId="{BC2FAAA2-2E7A-4D75-A9A9-BB636759E233}">
      <dgm:prSet/>
      <dgm:spPr/>
      <dgm:t>
        <a:bodyPr/>
        <a:lstStyle/>
        <a:p>
          <a:endParaRPr lang="nl-NL"/>
        </a:p>
      </dgm:t>
    </dgm:pt>
    <dgm:pt modelId="{86825107-C584-48BA-8723-A4D60279BA76}">
      <dgm:prSet phldrT="[Text]"/>
      <dgm:spPr>
        <a:solidFill>
          <a:schemeClr val="accent6">
            <a:lumMod val="40000"/>
            <a:lumOff val="60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>
            <a:buNone/>
          </a:pPr>
          <a:r>
            <a:rPr lang="en-US" b="0">
              <a:solidFill>
                <a:prstClr val="white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Quality and traceability </a:t>
          </a:r>
        </a:p>
      </dgm:t>
    </dgm:pt>
    <dgm:pt modelId="{C8476112-34D3-4902-8AB7-B39AE7816195}" type="parTrans" cxnId="{55E0CC5A-7C4A-43F6-89A5-8349CE7E1813}">
      <dgm:prSet/>
      <dgm:spPr/>
      <dgm:t>
        <a:bodyPr/>
        <a:lstStyle/>
        <a:p>
          <a:endParaRPr lang="nl-NL"/>
        </a:p>
      </dgm:t>
    </dgm:pt>
    <dgm:pt modelId="{4F98BF6A-6B50-4E7E-91E8-186C94161686}" type="sibTrans" cxnId="{55E0CC5A-7C4A-43F6-89A5-8349CE7E1813}">
      <dgm:prSet/>
      <dgm:spPr/>
      <dgm:t>
        <a:bodyPr/>
        <a:lstStyle/>
        <a:p>
          <a:endParaRPr lang="nl-NL"/>
        </a:p>
      </dgm:t>
    </dgm:pt>
    <dgm:pt modelId="{CF0D7AC2-6BBF-4803-8F8E-84668B09D21F}">
      <dgm:prSet custT="1"/>
      <dgm:spPr>
        <a:solidFill>
          <a:srgbClr val="808080">
            <a:hueOff val="0"/>
            <a:satOff val="0"/>
            <a:lumOff val="0"/>
            <a:alphaOff val="0"/>
          </a:srgbClr>
        </a:solidFill>
        <a:ln w="63500" cap="flat" cmpd="sng" algn="ctr">
          <a:solidFill>
            <a:srgbClr val="B6C949"/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>
            <a:buNone/>
          </a:pPr>
          <a:r>
            <a:rPr lang="en-US" sz="1000" b="0" kern="1200">
              <a:solidFill>
                <a:prstClr val="white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Collection and payment</a:t>
          </a:r>
        </a:p>
      </dgm:t>
    </dgm:pt>
    <dgm:pt modelId="{AE94424A-C17A-4056-B380-5B75B1386DCD}" type="parTrans" cxnId="{0EBF71A4-C273-4150-8F77-04C2AE4404B4}">
      <dgm:prSet/>
      <dgm:spPr/>
      <dgm:t>
        <a:bodyPr/>
        <a:lstStyle/>
        <a:p>
          <a:endParaRPr lang="nl-NL"/>
        </a:p>
      </dgm:t>
    </dgm:pt>
    <dgm:pt modelId="{07A447C4-4351-4A2A-B82D-535EF2337E20}" type="sibTrans" cxnId="{0EBF71A4-C273-4150-8F77-04C2AE4404B4}">
      <dgm:prSet/>
      <dgm:spPr/>
      <dgm:t>
        <a:bodyPr/>
        <a:lstStyle/>
        <a:p>
          <a:endParaRPr lang="nl-NL"/>
        </a:p>
      </dgm:t>
    </dgm:pt>
    <dgm:pt modelId="{00307FF7-6AF3-4603-9957-D56E58DAAED3}">
      <dgm:prSet phldrT="[Text]"/>
      <dgm:spPr>
        <a:solidFill>
          <a:schemeClr val="accent6">
            <a:lumMod val="40000"/>
            <a:lumOff val="60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>
            <a:buNone/>
          </a:pPr>
          <a:r>
            <a:rPr lang="en-US" b="0">
              <a:solidFill>
                <a:prstClr val="white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Credit and repayment</a:t>
          </a:r>
        </a:p>
      </dgm:t>
    </dgm:pt>
    <dgm:pt modelId="{53828E66-20FD-4CB7-8C5F-A0571CC6FF7A}" type="parTrans" cxnId="{6F227284-6FFB-4342-A6FA-8C7DB5C9F497}">
      <dgm:prSet/>
      <dgm:spPr/>
      <dgm:t>
        <a:bodyPr/>
        <a:lstStyle/>
        <a:p>
          <a:endParaRPr lang="nl-NL"/>
        </a:p>
      </dgm:t>
    </dgm:pt>
    <dgm:pt modelId="{2ADD4121-792A-4341-A941-0F930641B920}" type="sibTrans" cxnId="{6F227284-6FFB-4342-A6FA-8C7DB5C9F497}">
      <dgm:prSet/>
      <dgm:spPr/>
      <dgm:t>
        <a:bodyPr/>
        <a:lstStyle/>
        <a:p>
          <a:endParaRPr lang="nl-NL"/>
        </a:p>
      </dgm:t>
    </dgm:pt>
    <dgm:pt modelId="{D3D708E1-276D-4C7B-BCF1-EA1BC772247B}">
      <dgm:prSet phldrT="[Text]"/>
      <dgm:spPr>
        <a:solidFill>
          <a:schemeClr val="accent6">
            <a:lumMod val="40000"/>
            <a:lumOff val="60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>
            <a:buNone/>
          </a:pPr>
          <a:r>
            <a:rPr lang="en-US" b="0">
              <a:solidFill>
                <a:prstClr val="white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Ag-extension services</a:t>
          </a:r>
        </a:p>
      </dgm:t>
    </dgm:pt>
    <dgm:pt modelId="{94E49EC4-95EF-4619-B838-C0F4EA28675F}" type="parTrans" cxnId="{728C80A2-481A-4A47-B2F7-897149ECF895}">
      <dgm:prSet/>
      <dgm:spPr/>
      <dgm:t>
        <a:bodyPr/>
        <a:lstStyle/>
        <a:p>
          <a:endParaRPr lang="nl-NL"/>
        </a:p>
      </dgm:t>
    </dgm:pt>
    <dgm:pt modelId="{4948C89A-B806-44AA-B6F9-1503B8F7B9EC}" type="sibTrans" cxnId="{728C80A2-481A-4A47-B2F7-897149ECF895}">
      <dgm:prSet/>
      <dgm:spPr/>
      <dgm:t>
        <a:bodyPr/>
        <a:lstStyle/>
        <a:p>
          <a:endParaRPr lang="nl-NL"/>
        </a:p>
      </dgm:t>
    </dgm:pt>
    <dgm:pt modelId="{0A271808-49BF-48EC-B0AC-E8D41300BA8E}">
      <dgm:prSet phldrT="[Text]"/>
      <dgm:spPr>
        <a:solidFill>
          <a:schemeClr val="accent6">
            <a:lumMod val="40000"/>
            <a:lumOff val="60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>
            <a:buNone/>
          </a:pPr>
          <a:r>
            <a:rPr lang="en-US" b="0">
              <a:solidFill>
                <a:prstClr val="white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Inventory management</a:t>
          </a:r>
        </a:p>
      </dgm:t>
    </dgm:pt>
    <dgm:pt modelId="{920E20AD-FFE7-4FBB-A7DF-F3C8985385E5}" type="parTrans" cxnId="{68E929C6-9242-4CB4-B64D-76A04742A2BE}">
      <dgm:prSet/>
      <dgm:spPr/>
      <dgm:t>
        <a:bodyPr/>
        <a:lstStyle/>
        <a:p>
          <a:endParaRPr lang="nl-NL"/>
        </a:p>
      </dgm:t>
    </dgm:pt>
    <dgm:pt modelId="{134392B4-9DE0-4FB1-BE86-7E7FD623493D}" type="sibTrans" cxnId="{68E929C6-9242-4CB4-B64D-76A04742A2BE}">
      <dgm:prSet/>
      <dgm:spPr/>
      <dgm:t>
        <a:bodyPr/>
        <a:lstStyle/>
        <a:p>
          <a:endParaRPr lang="nl-NL"/>
        </a:p>
      </dgm:t>
    </dgm:pt>
    <dgm:pt modelId="{7FBF7AF8-9889-42C8-8BDD-EA858E8A5CA6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 lIns="0" tIns="0" rIns="0" bIns="0"/>
        <a:lstStyle/>
        <a:p>
          <a:r>
            <a:rPr lang="en-US" b="0">
              <a:latin typeface="Source Sans Pro" panose="020B0503030403020204" pitchFamily="34" charset="0"/>
              <a:ea typeface="Source Sans Pro" panose="020B0503030403020204" pitchFamily="34" charset="0"/>
            </a:rPr>
            <a:t>Monitoring &amp; evaluation</a:t>
          </a:r>
        </a:p>
      </dgm:t>
    </dgm:pt>
    <dgm:pt modelId="{4981EB74-8AFC-4A24-91A8-87E131DABFAC}" type="parTrans" cxnId="{76BE29E1-2915-468E-BABE-CDD79E6B0B11}">
      <dgm:prSet/>
      <dgm:spPr/>
      <dgm:t>
        <a:bodyPr/>
        <a:lstStyle/>
        <a:p>
          <a:endParaRPr lang="nl-NL"/>
        </a:p>
      </dgm:t>
    </dgm:pt>
    <dgm:pt modelId="{BC1F40F6-C6B5-48B1-98EB-D6404AA39A2F}" type="sibTrans" cxnId="{76BE29E1-2915-468E-BABE-CDD79E6B0B11}">
      <dgm:prSet/>
      <dgm:spPr/>
      <dgm:t>
        <a:bodyPr/>
        <a:lstStyle/>
        <a:p>
          <a:endParaRPr lang="nl-NL"/>
        </a:p>
      </dgm:t>
    </dgm:pt>
    <dgm:pt modelId="{0B71F3AE-31A7-4E4B-A55C-E8470548D868}" type="pres">
      <dgm:prSet presAssocID="{C3551167-3F9C-4478-AEA0-92BEED18B18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2ED050E-A56D-481E-A5C3-D0764F270DF3}" type="pres">
      <dgm:prSet presAssocID="{8EABA849-D567-4B1E-92EB-26A0FCAA2120}" presName="centerShape" presStyleLbl="node0" presStyleIdx="0" presStyleCnt="1" custScaleX="135450" custScaleY="135450" custLinFactNeighborY="-1597"/>
      <dgm:spPr/>
    </dgm:pt>
    <dgm:pt modelId="{E575FF97-F7C6-4427-BF69-19B5508F6918}" type="pres">
      <dgm:prSet presAssocID="{702BCC65-4522-4ED4-BF7B-D1127B74C411}" presName="node" presStyleLbl="node1" presStyleIdx="0" presStyleCnt="7" custScaleX="140784" custScaleY="140784" custRadScaleRad="103151">
        <dgm:presLayoutVars>
          <dgm:bulletEnabled val="1"/>
        </dgm:presLayoutVars>
      </dgm:prSet>
      <dgm:spPr>
        <a:xfrm>
          <a:off x="1894404" y="-146243"/>
          <a:ext cx="1011791" cy="1011791"/>
        </a:xfrm>
        <a:prstGeom prst="ellipse">
          <a:avLst/>
        </a:prstGeom>
      </dgm:spPr>
    </dgm:pt>
    <dgm:pt modelId="{7FF736E1-C221-4BF1-98F0-CE07C7C040F1}" type="pres">
      <dgm:prSet presAssocID="{702BCC65-4522-4ED4-BF7B-D1127B74C411}" presName="dummy" presStyleCnt="0"/>
      <dgm:spPr/>
    </dgm:pt>
    <dgm:pt modelId="{48D37E49-4F6A-4E04-9745-EA3AAFE46F58}" type="pres">
      <dgm:prSet presAssocID="{1A6CE293-3B4F-4A8C-B054-243A74207802}" presName="sibTrans" presStyleLbl="sibTrans2D1" presStyleIdx="0" presStyleCnt="7"/>
      <dgm:spPr/>
    </dgm:pt>
    <dgm:pt modelId="{A8E657EF-92E8-4A35-A8A8-055A9C5397CF}" type="pres">
      <dgm:prSet presAssocID="{86825107-C584-48BA-8723-A4D60279BA76}" presName="node" presStyleLbl="node1" presStyleIdx="1" presStyleCnt="7" custScaleX="140784" custScaleY="140784" custRadScaleRad="101994" custRadScaleInc="-8073">
        <dgm:presLayoutVars>
          <dgm:bulletEnabled val="1"/>
        </dgm:presLayoutVars>
      </dgm:prSet>
      <dgm:spPr>
        <a:prstGeom prst="ellipse">
          <a:avLst/>
        </a:prstGeom>
      </dgm:spPr>
    </dgm:pt>
    <dgm:pt modelId="{904B314A-B450-42DC-B198-47739F6ED634}" type="pres">
      <dgm:prSet presAssocID="{86825107-C584-48BA-8723-A4D60279BA76}" presName="dummy" presStyleCnt="0"/>
      <dgm:spPr/>
    </dgm:pt>
    <dgm:pt modelId="{FE6A99E6-FCD7-4A45-9DAE-3F44FADBFF3A}" type="pres">
      <dgm:prSet presAssocID="{4F98BF6A-6B50-4E7E-91E8-186C94161686}" presName="sibTrans" presStyleLbl="sibTrans2D1" presStyleIdx="1" presStyleCnt="7"/>
      <dgm:spPr/>
    </dgm:pt>
    <dgm:pt modelId="{C045C869-B16C-4467-A0EF-38EBE0136B70}" type="pres">
      <dgm:prSet presAssocID="{CF0D7AC2-6BBF-4803-8F8E-84668B09D21F}" presName="node" presStyleLbl="node1" presStyleIdx="2" presStyleCnt="7" custScaleX="140784" custScaleY="140784" custRadScaleRad="99346" custRadScaleInc="-10336">
        <dgm:presLayoutVars>
          <dgm:bulletEnabled val="1"/>
        </dgm:presLayoutVars>
      </dgm:prSet>
      <dgm:spPr>
        <a:xfrm>
          <a:off x="3166850" y="1408234"/>
          <a:ext cx="1011791" cy="1011791"/>
        </a:xfrm>
        <a:prstGeom prst="ellipse">
          <a:avLst/>
        </a:prstGeom>
      </dgm:spPr>
    </dgm:pt>
    <dgm:pt modelId="{21A450B2-E6BA-479B-9893-535C113055E5}" type="pres">
      <dgm:prSet presAssocID="{CF0D7AC2-6BBF-4803-8F8E-84668B09D21F}" presName="dummy" presStyleCnt="0"/>
      <dgm:spPr/>
    </dgm:pt>
    <dgm:pt modelId="{E82BC51C-0F1A-4C7E-A75A-5EC8D50A0226}" type="pres">
      <dgm:prSet presAssocID="{07A447C4-4351-4A2A-B82D-535EF2337E20}" presName="sibTrans" presStyleLbl="sibTrans2D1" presStyleIdx="2" presStyleCnt="7"/>
      <dgm:spPr/>
    </dgm:pt>
    <dgm:pt modelId="{FF1B716C-BB46-40EF-9429-6149FFB4C820}" type="pres">
      <dgm:prSet presAssocID="{00307FF7-6AF3-4603-9957-D56E58DAAED3}" presName="node" presStyleLbl="node1" presStyleIdx="3" presStyleCnt="7" custScaleX="140784" custScaleY="140784" custRadScaleRad="97171" custRadScaleInc="-4702">
        <dgm:presLayoutVars>
          <dgm:bulletEnabled val="1"/>
        </dgm:presLayoutVars>
      </dgm:prSet>
      <dgm:spPr>
        <a:prstGeom prst="ellipse">
          <a:avLst/>
        </a:prstGeom>
      </dgm:spPr>
    </dgm:pt>
    <dgm:pt modelId="{4C4F7786-2696-49FE-A392-70F4C44BBCF7}" type="pres">
      <dgm:prSet presAssocID="{00307FF7-6AF3-4603-9957-D56E58DAAED3}" presName="dummy" presStyleCnt="0"/>
      <dgm:spPr/>
    </dgm:pt>
    <dgm:pt modelId="{C23E8A5B-68B2-44B1-B865-B1DBFE88E8F2}" type="pres">
      <dgm:prSet presAssocID="{2ADD4121-792A-4341-A941-0F930641B920}" presName="sibTrans" presStyleLbl="sibTrans2D1" presStyleIdx="3" presStyleCnt="7"/>
      <dgm:spPr/>
    </dgm:pt>
    <dgm:pt modelId="{6CA8C191-F155-4519-A717-71DCA31E4DD0}" type="pres">
      <dgm:prSet presAssocID="{D3D708E1-276D-4C7B-BCF1-EA1BC772247B}" presName="node" presStyleLbl="node1" presStyleIdx="4" presStyleCnt="7" custScaleX="140784" custScaleY="140784" custRadScaleRad="97171" custRadScaleInc="4702">
        <dgm:presLayoutVars>
          <dgm:bulletEnabled val="1"/>
        </dgm:presLayoutVars>
      </dgm:prSet>
      <dgm:spPr>
        <a:prstGeom prst="ellipse">
          <a:avLst/>
        </a:prstGeom>
      </dgm:spPr>
    </dgm:pt>
    <dgm:pt modelId="{3B1ED126-FAA6-4D04-B3D3-D569205EE28B}" type="pres">
      <dgm:prSet presAssocID="{D3D708E1-276D-4C7B-BCF1-EA1BC772247B}" presName="dummy" presStyleCnt="0"/>
      <dgm:spPr/>
    </dgm:pt>
    <dgm:pt modelId="{3E10EC1C-A5A9-4269-B959-B64B929CBF84}" type="pres">
      <dgm:prSet presAssocID="{4948C89A-B806-44AA-B6F9-1503B8F7B9EC}" presName="sibTrans" presStyleLbl="sibTrans2D1" presStyleIdx="4" presStyleCnt="7"/>
      <dgm:spPr/>
    </dgm:pt>
    <dgm:pt modelId="{42BD82F6-3A4F-4C1D-BF56-9AE3B811B2B4}" type="pres">
      <dgm:prSet presAssocID="{0A271808-49BF-48EC-B0AC-E8D41300BA8E}" presName="node" presStyleLbl="node1" presStyleIdx="5" presStyleCnt="7" custScaleX="140784" custScaleY="140784" custRadScaleRad="99346" custRadScaleInc="10336">
        <dgm:presLayoutVars>
          <dgm:bulletEnabled val="1"/>
        </dgm:presLayoutVars>
      </dgm:prSet>
      <dgm:spPr>
        <a:prstGeom prst="ellipse">
          <a:avLst/>
        </a:prstGeom>
      </dgm:spPr>
    </dgm:pt>
    <dgm:pt modelId="{AFC049F6-4F1B-4B73-95F8-D10108481424}" type="pres">
      <dgm:prSet presAssocID="{0A271808-49BF-48EC-B0AC-E8D41300BA8E}" presName="dummy" presStyleCnt="0"/>
      <dgm:spPr/>
    </dgm:pt>
    <dgm:pt modelId="{2B6FB71D-509D-4F97-B33D-01C73909A6C0}" type="pres">
      <dgm:prSet presAssocID="{134392B4-9DE0-4FB1-BE86-7E7FD623493D}" presName="sibTrans" presStyleLbl="sibTrans2D1" presStyleIdx="5" presStyleCnt="7"/>
      <dgm:spPr/>
    </dgm:pt>
    <dgm:pt modelId="{ADC1A381-ECE0-480E-86BC-E65CF1D62EAF}" type="pres">
      <dgm:prSet presAssocID="{7FBF7AF8-9889-42C8-8BDD-EA858E8A5CA6}" presName="node" presStyleLbl="node1" presStyleIdx="6" presStyleCnt="7" custScaleX="140784" custScaleY="140784" custRadScaleRad="101994" custRadScaleInc="8073">
        <dgm:presLayoutVars>
          <dgm:bulletEnabled val="1"/>
        </dgm:presLayoutVars>
      </dgm:prSet>
      <dgm:spPr/>
    </dgm:pt>
    <dgm:pt modelId="{D32ECADE-EC3A-4856-A859-4011BF180AAD}" type="pres">
      <dgm:prSet presAssocID="{7FBF7AF8-9889-42C8-8BDD-EA858E8A5CA6}" presName="dummy" presStyleCnt="0"/>
      <dgm:spPr/>
    </dgm:pt>
    <dgm:pt modelId="{A7B6C6CE-3E25-4DD5-9710-C540227148B2}" type="pres">
      <dgm:prSet presAssocID="{BC1F40F6-C6B5-48B1-98EB-D6404AA39A2F}" presName="sibTrans" presStyleLbl="sibTrans2D1" presStyleIdx="6" presStyleCnt="7"/>
      <dgm:spPr/>
    </dgm:pt>
  </dgm:ptLst>
  <dgm:cxnLst>
    <dgm:cxn modelId="{1C36130C-707E-430A-A695-3F33A5B7ED5F}" type="presOf" srcId="{C3551167-3F9C-4478-AEA0-92BEED18B18F}" destId="{0B71F3AE-31A7-4E4B-A55C-E8470548D868}" srcOrd="0" destOrd="0" presId="urn:microsoft.com/office/officeart/2005/8/layout/radial6"/>
    <dgm:cxn modelId="{1F4C021E-C419-4DAC-B95F-B8F101B3BBA4}" type="presOf" srcId="{2ADD4121-792A-4341-A941-0F930641B920}" destId="{C23E8A5B-68B2-44B1-B865-B1DBFE88E8F2}" srcOrd="0" destOrd="0" presId="urn:microsoft.com/office/officeart/2005/8/layout/radial6"/>
    <dgm:cxn modelId="{D660083F-0F50-469B-9735-3F5442CB401B}" type="presOf" srcId="{702BCC65-4522-4ED4-BF7B-D1127B74C411}" destId="{E575FF97-F7C6-4427-BF69-19B5508F6918}" srcOrd="0" destOrd="0" presId="urn:microsoft.com/office/officeart/2005/8/layout/radial6"/>
    <dgm:cxn modelId="{B563B541-7F03-4D70-8B8A-49ED4E9EE5CF}" type="presOf" srcId="{4948C89A-B806-44AA-B6F9-1503B8F7B9EC}" destId="{3E10EC1C-A5A9-4269-B959-B64B929CBF84}" srcOrd="0" destOrd="0" presId="urn:microsoft.com/office/officeart/2005/8/layout/radial6"/>
    <dgm:cxn modelId="{35035C66-4C8E-4897-A67D-F52EB3A30E80}" type="presOf" srcId="{CF0D7AC2-6BBF-4803-8F8E-84668B09D21F}" destId="{C045C869-B16C-4467-A0EF-38EBE0136B70}" srcOrd="0" destOrd="0" presId="urn:microsoft.com/office/officeart/2005/8/layout/radial6"/>
    <dgm:cxn modelId="{38D9D466-3753-4EC0-A5A7-03040CB4E104}" type="presOf" srcId="{8EABA849-D567-4B1E-92EB-26A0FCAA2120}" destId="{F2ED050E-A56D-481E-A5C3-D0764F270DF3}" srcOrd="0" destOrd="0" presId="urn:microsoft.com/office/officeart/2005/8/layout/radial6"/>
    <dgm:cxn modelId="{F35A4E4D-EDE5-47F8-B371-0C5D2FF09A2F}" type="presOf" srcId="{07A447C4-4351-4A2A-B82D-535EF2337E20}" destId="{E82BC51C-0F1A-4C7E-A75A-5EC8D50A0226}" srcOrd="0" destOrd="0" presId="urn:microsoft.com/office/officeart/2005/8/layout/radial6"/>
    <dgm:cxn modelId="{439AF64D-4E37-4191-BBB5-151D96B5CE1D}" type="presOf" srcId="{4F98BF6A-6B50-4E7E-91E8-186C94161686}" destId="{FE6A99E6-FCD7-4A45-9DAE-3F44FADBFF3A}" srcOrd="0" destOrd="0" presId="urn:microsoft.com/office/officeart/2005/8/layout/radial6"/>
    <dgm:cxn modelId="{55E0CC5A-7C4A-43F6-89A5-8349CE7E1813}" srcId="{8EABA849-D567-4B1E-92EB-26A0FCAA2120}" destId="{86825107-C584-48BA-8723-A4D60279BA76}" srcOrd="1" destOrd="0" parTransId="{C8476112-34D3-4902-8AB7-B39AE7816195}" sibTransId="{4F98BF6A-6B50-4E7E-91E8-186C94161686}"/>
    <dgm:cxn modelId="{FD594480-646A-43AD-98DC-A317B1471066}" type="presOf" srcId="{1A6CE293-3B4F-4A8C-B054-243A74207802}" destId="{48D37E49-4F6A-4E04-9745-EA3AAFE46F58}" srcOrd="0" destOrd="0" presId="urn:microsoft.com/office/officeart/2005/8/layout/radial6"/>
    <dgm:cxn modelId="{6F227284-6FFB-4342-A6FA-8C7DB5C9F497}" srcId="{8EABA849-D567-4B1E-92EB-26A0FCAA2120}" destId="{00307FF7-6AF3-4603-9957-D56E58DAAED3}" srcOrd="3" destOrd="0" parTransId="{53828E66-20FD-4CB7-8C5F-A0571CC6FF7A}" sibTransId="{2ADD4121-792A-4341-A941-0F930641B920}"/>
    <dgm:cxn modelId="{CC0FF48C-F138-4C3F-8719-2D11AE10E51C}" type="presOf" srcId="{BC1F40F6-C6B5-48B1-98EB-D6404AA39A2F}" destId="{A7B6C6CE-3E25-4DD5-9710-C540227148B2}" srcOrd="0" destOrd="0" presId="urn:microsoft.com/office/officeart/2005/8/layout/radial6"/>
    <dgm:cxn modelId="{728C80A2-481A-4A47-B2F7-897149ECF895}" srcId="{8EABA849-D567-4B1E-92EB-26A0FCAA2120}" destId="{D3D708E1-276D-4C7B-BCF1-EA1BC772247B}" srcOrd="4" destOrd="0" parTransId="{94E49EC4-95EF-4619-B838-C0F4EA28675F}" sibTransId="{4948C89A-B806-44AA-B6F9-1503B8F7B9EC}"/>
    <dgm:cxn modelId="{BC2FAAA2-2E7A-4D75-A9A9-BB636759E233}" srcId="{8EABA849-D567-4B1E-92EB-26A0FCAA2120}" destId="{702BCC65-4522-4ED4-BF7B-D1127B74C411}" srcOrd="0" destOrd="0" parTransId="{C497AA2C-A3EA-4D77-AFF6-BD701BEC2865}" sibTransId="{1A6CE293-3B4F-4A8C-B054-243A74207802}"/>
    <dgm:cxn modelId="{0EBF71A4-C273-4150-8F77-04C2AE4404B4}" srcId="{8EABA849-D567-4B1E-92EB-26A0FCAA2120}" destId="{CF0D7AC2-6BBF-4803-8F8E-84668B09D21F}" srcOrd="2" destOrd="0" parTransId="{AE94424A-C17A-4056-B380-5B75B1386DCD}" sibTransId="{07A447C4-4351-4A2A-B82D-535EF2337E20}"/>
    <dgm:cxn modelId="{AD8050A5-992A-4C3E-855F-D41E426FC0D6}" type="presOf" srcId="{134392B4-9DE0-4FB1-BE86-7E7FD623493D}" destId="{2B6FB71D-509D-4F97-B33D-01C73909A6C0}" srcOrd="0" destOrd="0" presId="urn:microsoft.com/office/officeart/2005/8/layout/radial6"/>
    <dgm:cxn modelId="{26AE8BB7-A49F-4AEB-9B9D-F2A3125D1060}" type="presOf" srcId="{00307FF7-6AF3-4603-9957-D56E58DAAED3}" destId="{FF1B716C-BB46-40EF-9429-6149FFB4C820}" srcOrd="0" destOrd="0" presId="urn:microsoft.com/office/officeart/2005/8/layout/radial6"/>
    <dgm:cxn modelId="{68E929C6-9242-4CB4-B64D-76A04742A2BE}" srcId="{8EABA849-D567-4B1E-92EB-26A0FCAA2120}" destId="{0A271808-49BF-48EC-B0AC-E8D41300BA8E}" srcOrd="5" destOrd="0" parTransId="{920E20AD-FFE7-4FBB-A7DF-F3C8985385E5}" sibTransId="{134392B4-9DE0-4FB1-BE86-7E7FD623493D}"/>
    <dgm:cxn modelId="{116F3ED6-638A-4D3A-A2A4-EBF9B9536C36}" type="presOf" srcId="{7FBF7AF8-9889-42C8-8BDD-EA858E8A5CA6}" destId="{ADC1A381-ECE0-480E-86BC-E65CF1D62EAF}" srcOrd="0" destOrd="0" presId="urn:microsoft.com/office/officeart/2005/8/layout/radial6"/>
    <dgm:cxn modelId="{EC6581D9-560C-44D9-920C-B87C95395FDC}" type="presOf" srcId="{0A271808-49BF-48EC-B0AC-E8D41300BA8E}" destId="{42BD82F6-3A4F-4C1D-BF56-9AE3B811B2B4}" srcOrd="0" destOrd="0" presId="urn:microsoft.com/office/officeart/2005/8/layout/radial6"/>
    <dgm:cxn modelId="{1F4C89DF-1DA8-47F6-86A9-78CA7288CDEA}" type="presOf" srcId="{86825107-C584-48BA-8723-A4D60279BA76}" destId="{A8E657EF-92E8-4A35-A8A8-055A9C5397CF}" srcOrd="0" destOrd="0" presId="urn:microsoft.com/office/officeart/2005/8/layout/radial6"/>
    <dgm:cxn modelId="{76BE29E1-2915-468E-BABE-CDD79E6B0B11}" srcId="{8EABA849-D567-4B1E-92EB-26A0FCAA2120}" destId="{7FBF7AF8-9889-42C8-8BDD-EA858E8A5CA6}" srcOrd="6" destOrd="0" parTransId="{4981EB74-8AFC-4A24-91A8-87E131DABFAC}" sibTransId="{BC1F40F6-C6B5-48B1-98EB-D6404AA39A2F}"/>
    <dgm:cxn modelId="{48E98DED-FD26-4ED2-9160-7DD39C53DA44}" srcId="{C3551167-3F9C-4478-AEA0-92BEED18B18F}" destId="{8EABA849-D567-4B1E-92EB-26A0FCAA2120}" srcOrd="0" destOrd="0" parTransId="{2B877A92-D05A-401C-AB97-90942EDDB57A}" sibTransId="{61FE90E8-7FB6-484D-8BAD-5AE2931A7BB2}"/>
    <dgm:cxn modelId="{566659FD-4218-45C9-AB56-7D31B7173BAA}" type="presOf" srcId="{D3D708E1-276D-4C7B-BCF1-EA1BC772247B}" destId="{6CA8C191-F155-4519-A717-71DCA31E4DD0}" srcOrd="0" destOrd="0" presId="urn:microsoft.com/office/officeart/2005/8/layout/radial6"/>
    <dgm:cxn modelId="{4C2F3013-1761-4940-B637-594EBF46CD13}" type="presParOf" srcId="{0B71F3AE-31A7-4E4B-A55C-E8470548D868}" destId="{F2ED050E-A56D-481E-A5C3-D0764F270DF3}" srcOrd="0" destOrd="0" presId="urn:microsoft.com/office/officeart/2005/8/layout/radial6"/>
    <dgm:cxn modelId="{0FB2597F-9545-41F2-8A6F-ED70740F3C8E}" type="presParOf" srcId="{0B71F3AE-31A7-4E4B-A55C-E8470548D868}" destId="{E575FF97-F7C6-4427-BF69-19B5508F6918}" srcOrd="1" destOrd="0" presId="urn:microsoft.com/office/officeart/2005/8/layout/radial6"/>
    <dgm:cxn modelId="{4FAA7491-C00A-4AA9-85FD-776911CED676}" type="presParOf" srcId="{0B71F3AE-31A7-4E4B-A55C-E8470548D868}" destId="{7FF736E1-C221-4BF1-98F0-CE07C7C040F1}" srcOrd="2" destOrd="0" presId="urn:microsoft.com/office/officeart/2005/8/layout/radial6"/>
    <dgm:cxn modelId="{18C309E4-E728-422C-86D3-29441538A0E8}" type="presParOf" srcId="{0B71F3AE-31A7-4E4B-A55C-E8470548D868}" destId="{48D37E49-4F6A-4E04-9745-EA3AAFE46F58}" srcOrd="3" destOrd="0" presId="urn:microsoft.com/office/officeart/2005/8/layout/radial6"/>
    <dgm:cxn modelId="{1974AB0D-21ED-436F-B5CB-58C8F6240401}" type="presParOf" srcId="{0B71F3AE-31A7-4E4B-A55C-E8470548D868}" destId="{A8E657EF-92E8-4A35-A8A8-055A9C5397CF}" srcOrd="4" destOrd="0" presId="urn:microsoft.com/office/officeart/2005/8/layout/radial6"/>
    <dgm:cxn modelId="{18B4008E-A5C3-43C0-BAB5-4F7953DF6D84}" type="presParOf" srcId="{0B71F3AE-31A7-4E4B-A55C-E8470548D868}" destId="{904B314A-B450-42DC-B198-47739F6ED634}" srcOrd="5" destOrd="0" presId="urn:microsoft.com/office/officeart/2005/8/layout/radial6"/>
    <dgm:cxn modelId="{0E89D727-AEFA-493E-BB9E-2FD32A2AE2AF}" type="presParOf" srcId="{0B71F3AE-31A7-4E4B-A55C-E8470548D868}" destId="{FE6A99E6-FCD7-4A45-9DAE-3F44FADBFF3A}" srcOrd="6" destOrd="0" presId="urn:microsoft.com/office/officeart/2005/8/layout/radial6"/>
    <dgm:cxn modelId="{D57B6ACB-8BBA-49FD-90DE-B9093AFB4462}" type="presParOf" srcId="{0B71F3AE-31A7-4E4B-A55C-E8470548D868}" destId="{C045C869-B16C-4467-A0EF-38EBE0136B70}" srcOrd="7" destOrd="0" presId="urn:microsoft.com/office/officeart/2005/8/layout/radial6"/>
    <dgm:cxn modelId="{7491578B-D3B7-47BD-982C-C9E1E52B71E2}" type="presParOf" srcId="{0B71F3AE-31A7-4E4B-A55C-E8470548D868}" destId="{21A450B2-E6BA-479B-9893-535C113055E5}" srcOrd="8" destOrd="0" presId="urn:microsoft.com/office/officeart/2005/8/layout/radial6"/>
    <dgm:cxn modelId="{3F35E884-75B6-4465-B1B7-FC1B20DA19E9}" type="presParOf" srcId="{0B71F3AE-31A7-4E4B-A55C-E8470548D868}" destId="{E82BC51C-0F1A-4C7E-A75A-5EC8D50A0226}" srcOrd="9" destOrd="0" presId="urn:microsoft.com/office/officeart/2005/8/layout/radial6"/>
    <dgm:cxn modelId="{4176547B-45F4-4BC0-9840-E2B2D58D08B9}" type="presParOf" srcId="{0B71F3AE-31A7-4E4B-A55C-E8470548D868}" destId="{FF1B716C-BB46-40EF-9429-6149FFB4C820}" srcOrd="10" destOrd="0" presId="urn:microsoft.com/office/officeart/2005/8/layout/radial6"/>
    <dgm:cxn modelId="{16FDE11C-F285-4D81-8B52-D072533805A5}" type="presParOf" srcId="{0B71F3AE-31A7-4E4B-A55C-E8470548D868}" destId="{4C4F7786-2696-49FE-A392-70F4C44BBCF7}" srcOrd="11" destOrd="0" presId="urn:microsoft.com/office/officeart/2005/8/layout/radial6"/>
    <dgm:cxn modelId="{AFB91208-37B6-43B5-8BE2-0B129CD0CF54}" type="presParOf" srcId="{0B71F3AE-31A7-4E4B-A55C-E8470548D868}" destId="{C23E8A5B-68B2-44B1-B865-B1DBFE88E8F2}" srcOrd="12" destOrd="0" presId="urn:microsoft.com/office/officeart/2005/8/layout/radial6"/>
    <dgm:cxn modelId="{157B5C9F-B388-4DA2-A779-3ECEE5D00DAD}" type="presParOf" srcId="{0B71F3AE-31A7-4E4B-A55C-E8470548D868}" destId="{6CA8C191-F155-4519-A717-71DCA31E4DD0}" srcOrd="13" destOrd="0" presId="urn:microsoft.com/office/officeart/2005/8/layout/radial6"/>
    <dgm:cxn modelId="{96A3377E-34D9-453D-8F31-8D277AEAE66C}" type="presParOf" srcId="{0B71F3AE-31A7-4E4B-A55C-E8470548D868}" destId="{3B1ED126-FAA6-4D04-B3D3-D569205EE28B}" srcOrd="14" destOrd="0" presId="urn:microsoft.com/office/officeart/2005/8/layout/radial6"/>
    <dgm:cxn modelId="{435BE15B-3ABB-48B2-8887-C0AEEECDC939}" type="presParOf" srcId="{0B71F3AE-31A7-4E4B-A55C-E8470548D868}" destId="{3E10EC1C-A5A9-4269-B959-B64B929CBF84}" srcOrd="15" destOrd="0" presId="urn:microsoft.com/office/officeart/2005/8/layout/radial6"/>
    <dgm:cxn modelId="{42664D0B-DDC4-4D28-8093-1B6CAC72C485}" type="presParOf" srcId="{0B71F3AE-31A7-4E4B-A55C-E8470548D868}" destId="{42BD82F6-3A4F-4C1D-BF56-9AE3B811B2B4}" srcOrd="16" destOrd="0" presId="urn:microsoft.com/office/officeart/2005/8/layout/radial6"/>
    <dgm:cxn modelId="{ACD0577F-415E-4A97-A4CA-0F31712FC42B}" type="presParOf" srcId="{0B71F3AE-31A7-4E4B-A55C-E8470548D868}" destId="{AFC049F6-4F1B-4B73-95F8-D10108481424}" srcOrd="17" destOrd="0" presId="urn:microsoft.com/office/officeart/2005/8/layout/radial6"/>
    <dgm:cxn modelId="{52BA9110-1DFF-4B90-A186-82F7C3569ED7}" type="presParOf" srcId="{0B71F3AE-31A7-4E4B-A55C-E8470548D868}" destId="{2B6FB71D-509D-4F97-B33D-01C73909A6C0}" srcOrd="18" destOrd="0" presId="urn:microsoft.com/office/officeart/2005/8/layout/radial6"/>
    <dgm:cxn modelId="{F66D6595-8151-4D89-88B9-8A015B2D01CA}" type="presParOf" srcId="{0B71F3AE-31A7-4E4B-A55C-E8470548D868}" destId="{ADC1A381-ECE0-480E-86BC-E65CF1D62EAF}" srcOrd="19" destOrd="0" presId="urn:microsoft.com/office/officeart/2005/8/layout/radial6"/>
    <dgm:cxn modelId="{CF239380-C9F7-453C-AD85-1FA74DA201E6}" type="presParOf" srcId="{0B71F3AE-31A7-4E4B-A55C-E8470548D868}" destId="{D32ECADE-EC3A-4856-A859-4011BF180AAD}" srcOrd="20" destOrd="0" presId="urn:microsoft.com/office/officeart/2005/8/layout/radial6"/>
    <dgm:cxn modelId="{225B05F6-5D26-406A-8D3C-2F7423BB8907}" type="presParOf" srcId="{0B71F3AE-31A7-4E4B-A55C-E8470548D868}" destId="{A7B6C6CE-3E25-4DD5-9710-C540227148B2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551167-3F9C-4478-AEA0-92BEED18B18F}" type="doc">
      <dgm:prSet loTypeId="urn:microsoft.com/office/officeart/2005/8/layout/radial6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8EABA849-D567-4B1E-92EB-26A0FCAA2120}">
      <dgm:prSet phldrT="[Text]" custT="1"/>
      <dgm:spPr/>
      <dgm:t>
        <a:bodyPr/>
        <a:lstStyle/>
        <a:p>
          <a:endParaRPr lang="en-US" sz="1000" b="1">
            <a:solidFill>
              <a:schemeClr val="accent1"/>
            </a:solidFill>
          </a:endParaRPr>
        </a:p>
      </dgm:t>
    </dgm:pt>
    <dgm:pt modelId="{2B877A92-D05A-401C-AB97-90942EDDB57A}" type="parTrans" cxnId="{48E98DED-FD26-4ED2-9160-7DD39C53DA44}">
      <dgm:prSet/>
      <dgm:spPr/>
      <dgm:t>
        <a:bodyPr/>
        <a:lstStyle/>
        <a:p>
          <a:endParaRPr lang="en-US" sz="2800"/>
        </a:p>
      </dgm:t>
    </dgm:pt>
    <dgm:pt modelId="{61FE90E8-7FB6-484D-8BAD-5AE2931A7BB2}" type="sibTrans" cxnId="{48E98DED-FD26-4ED2-9160-7DD39C53DA44}">
      <dgm:prSet/>
      <dgm:spPr/>
      <dgm:t>
        <a:bodyPr/>
        <a:lstStyle/>
        <a:p>
          <a:endParaRPr lang="en-US" sz="2800"/>
        </a:p>
      </dgm:t>
    </dgm:pt>
    <dgm:pt modelId="{B23D4784-485A-49E9-AE0A-2C1FBC42FACB}">
      <dgm:prSet phldrT="[Text]" custT="1"/>
      <dgm:spPr>
        <a:solidFill>
          <a:srgbClr val="808080">
            <a:lumMod val="40000"/>
            <a:lumOff val="6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>
              <a:solidFill>
                <a:prstClr val="white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Outgrower management </a:t>
          </a:r>
        </a:p>
      </dgm:t>
    </dgm:pt>
    <dgm:pt modelId="{20F0487C-9C0A-40AD-9401-BB7F46E85E00}" type="parTrans" cxnId="{848EEF90-7386-4B99-82D0-E1525754E275}">
      <dgm:prSet/>
      <dgm:spPr/>
      <dgm:t>
        <a:bodyPr/>
        <a:lstStyle/>
        <a:p>
          <a:endParaRPr lang="nl-NL"/>
        </a:p>
      </dgm:t>
    </dgm:pt>
    <dgm:pt modelId="{AAD2B829-883C-46F8-BF47-DCE5677B0BB9}" type="sibTrans" cxnId="{848EEF90-7386-4B99-82D0-E1525754E275}">
      <dgm:prSet/>
      <dgm:spPr/>
      <dgm:t>
        <a:bodyPr/>
        <a:lstStyle/>
        <a:p>
          <a:endParaRPr lang="nl-NL"/>
        </a:p>
      </dgm:t>
    </dgm:pt>
    <dgm:pt modelId="{EDA33FBF-007F-402D-B3C4-30A6745E5A50}">
      <dgm:prSet phldrT="[Text]"/>
      <dgm:spPr>
        <a:solidFill>
          <a:schemeClr val="accent6">
            <a:lumMod val="40000"/>
            <a:lumOff val="60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>
            <a:buNone/>
          </a:pPr>
          <a:r>
            <a:rPr lang="en-US" b="0">
              <a:solidFill>
                <a:prstClr val="white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Quality and traceability </a:t>
          </a:r>
        </a:p>
      </dgm:t>
    </dgm:pt>
    <dgm:pt modelId="{4F8FFEED-DABA-46B6-A74D-5630D0CF4BBF}" type="parTrans" cxnId="{2BB45AE5-61B5-49EE-915B-197E90B27C3E}">
      <dgm:prSet/>
      <dgm:spPr/>
      <dgm:t>
        <a:bodyPr/>
        <a:lstStyle/>
        <a:p>
          <a:endParaRPr lang="nl-NL"/>
        </a:p>
      </dgm:t>
    </dgm:pt>
    <dgm:pt modelId="{9E3A4FDD-C1D6-4987-8813-91C40FBF8650}" type="sibTrans" cxnId="{2BB45AE5-61B5-49EE-915B-197E90B27C3E}">
      <dgm:prSet/>
      <dgm:spPr/>
      <dgm:t>
        <a:bodyPr/>
        <a:lstStyle/>
        <a:p>
          <a:endParaRPr lang="nl-NL"/>
        </a:p>
      </dgm:t>
    </dgm:pt>
    <dgm:pt modelId="{4EC7C2CC-F5BB-48B4-8FC2-2DB3ABF259DD}">
      <dgm:prSet/>
      <dgm:spPr>
        <a:solidFill>
          <a:schemeClr val="accent6">
            <a:lumMod val="40000"/>
            <a:lumOff val="60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>
            <a:buNone/>
          </a:pPr>
          <a:r>
            <a:rPr lang="en-US" b="0">
              <a:solidFill>
                <a:prstClr val="white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Collection and payment</a:t>
          </a:r>
        </a:p>
      </dgm:t>
    </dgm:pt>
    <dgm:pt modelId="{51A1FD99-ECB0-45F6-98CA-D4E87BDE4574}" type="parTrans" cxnId="{3A6A55CF-BE5A-4321-A685-F66D9367EEE3}">
      <dgm:prSet/>
      <dgm:spPr/>
      <dgm:t>
        <a:bodyPr/>
        <a:lstStyle/>
        <a:p>
          <a:endParaRPr lang="nl-NL"/>
        </a:p>
      </dgm:t>
    </dgm:pt>
    <dgm:pt modelId="{1376D6D8-18AD-44E7-9F8F-016DE280F6AF}" type="sibTrans" cxnId="{3A6A55CF-BE5A-4321-A685-F66D9367EEE3}">
      <dgm:prSet/>
      <dgm:spPr/>
      <dgm:t>
        <a:bodyPr/>
        <a:lstStyle/>
        <a:p>
          <a:endParaRPr lang="nl-NL"/>
        </a:p>
      </dgm:t>
    </dgm:pt>
    <dgm:pt modelId="{E23126C9-C04A-4489-A7AB-321B4C2C3C1F}">
      <dgm:prSet phldrT="[Text]"/>
      <dgm:spPr>
        <a:solidFill>
          <a:schemeClr val="accent6">
            <a:lumMod val="40000"/>
            <a:lumOff val="60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>
            <a:buNone/>
          </a:pPr>
          <a:r>
            <a:rPr lang="en-US" b="0">
              <a:solidFill>
                <a:prstClr val="white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Credit and repayment</a:t>
          </a:r>
        </a:p>
      </dgm:t>
    </dgm:pt>
    <dgm:pt modelId="{B0D8FBA7-B58D-441D-9D22-9D897E9F5290}" type="parTrans" cxnId="{E10DE974-18AA-489D-B213-DBD3FEF79916}">
      <dgm:prSet/>
      <dgm:spPr/>
      <dgm:t>
        <a:bodyPr/>
        <a:lstStyle/>
        <a:p>
          <a:endParaRPr lang="nl-NL"/>
        </a:p>
      </dgm:t>
    </dgm:pt>
    <dgm:pt modelId="{C84AF996-69BE-4F73-BB2B-AE658F952534}" type="sibTrans" cxnId="{E10DE974-18AA-489D-B213-DBD3FEF79916}">
      <dgm:prSet/>
      <dgm:spPr/>
      <dgm:t>
        <a:bodyPr/>
        <a:lstStyle/>
        <a:p>
          <a:endParaRPr lang="nl-NL"/>
        </a:p>
      </dgm:t>
    </dgm:pt>
    <dgm:pt modelId="{A19B53CB-D28B-4DAB-85ED-EE7A079BAE54}">
      <dgm:prSet phldrT="[Text]" custT="1"/>
      <dgm:spPr>
        <a:solidFill>
          <a:srgbClr val="808080">
            <a:hueOff val="0"/>
            <a:satOff val="0"/>
            <a:lumOff val="0"/>
            <a:alphaOff val="0"/>
          </a:srgbClr>
        </a:solidFill>
        <a:ln w="63500" cap="flat" cmpd="sng" algn="ctr">
          <a:solidFill>
            <a:srgbClr val="B6C949"/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>
            <a:buNone/>
          </a:pPr>
          <a:r>
            <a:rPr lang="en-US" sz="1000" b="0" kern="1200">
              <a:solidFill>
                <a:prstClr val="white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Ag-extension services</a:t>
          </a:r>
        </a:p>
      </dgm:t>
    </dgm:pt>
    <dgm:pt modelId="{D2AE89FD-CB7A-43CE-BBFC-2E13E64B69F4}" type="parTrans" cxnId="{6A9DEE91-2FDF-4AC2-8C01-D2515338861C}">
      <dgm:prSet/>
      <dgm:spPr/>
      <dgm:t>
        <a:bodyPr/>
        <a:lstStyle/>
        <a:p>
          <a:endParaRPr lang="nl-NL"/>
        </a:p>
      </dgm:t>
    </dgm:pt>
    <dgm:pt modelId="{3E739C49-F3F7-4222-9D48-465FF25E1983}" type="sibTrans" cxnId="{6A9DEE91-2FDF-4AC2-8C01-D2515338861C}">
      <dgm:prSet/>
      <dgm:spPr/>
      <dgm:t>
        <a:bodyPr/>
        <a:lstStyle/>
        <a:p>
          <a:endParaRPr lang="nl-NL"/>
        </a:p>
      </dgm:t>
    </dgm:pt>
    <dgm:pt modelId="{3742D18B-66BE-4478-A6FB-68A15CC52869}">
      <dgm:prSet phldrT="[Text]"/>
      <dgm:spPr>
        <a:solidFill>
          <a:schemeClr val="accent6">
            <a:lumMod val="40000"/>
            <a:lumOff val="60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>
            <a:buNone/>
          </a:pPr>
          <a:r>
            <a:rPr lang="en-US" b="0">
              <a:solidFill>
                <a:prstClr val="white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Inventory management</a:t>
          </a:r>
        </a:p>
      </dgm:t>
    </dgm:pt>
    <dgm:pt modelId="{BC6B2419-95B6-437B-92DF-7F4EF2D4FE2B}" type="parTrans" cxnId="{4D2345EA-9DEE-4CF0-954B-DD9014362371}">
      <dgm:prSet/>
      <dgm:spPr/>
      <dgm:t>
        <a:bodyPr/>
        <a:lstStyle/>
        <a:p>
          <a:endParaRPr lang="nl-NL"/>
        </a:p>
      </dgm:t>
    </dgm:pt>
    <dgm:pt modelId="{4A5986E6-875D-4505-A382-91D57AA813EA}" type="sibTrans" cxnId="{4D2345EA-9DEE-4CF0-954B-DD9014362371}">
      <dgm:prSet/>
      <dgm:spPr/>
      <dgm:t>
        <a:bodyPr/>
        <a:lstStyle/>
        <a:p>
          <a:endParaRPr lang="nl-NL"/>
        </a:p>
      </dgm:t>
    </dgm:pt>
    <dgm:pt modelId="{E1A6FC85-BDF6-48ED-B9AC-485BDE5B0D43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 lIns="0" tIns="0" rIns="0" bIns="0"/>
        <a:lstStyle/>
        <a:p>
          <a:r>
            <a:rPr lang="en-US" b="0">
              <a:latin typeface="Source Sans Pro" panose="020B0503030403020204" pitchFamily="34" charset="0"/>
              <a:ea typeface="Source Sans Pro" panose="020B0503030403020204" pitchFamily="34" charset="0"/>
            </a:rPr>
            <a:t>Monitoring &amp; evaluation</a:t>
          </a:r>
        </a:p>
      </dgm:t>
    </dgm:pt>
    <dgm:pt modelId="{BCDD8174-6D1D-423D-81C1-52C0E38CDCA5}" type="parTrans" cxnId="{E5844466-38B3-4F98-9CD7-C8BEAA141E67}">
      <dgm:prSet/>
      <dgm:spPr/>
      <dgm:t>
        <a:bodyPr/>
        <a:lstStyle/>
        <a:p>
          <a:endParaRPr lang="nl-NL"/>
        </a:p>
      </dgm:t>
    </dgm:pt>
    <dgm:pt modelId="{74A023A5-CE44-4F3B-9174-123D865266DB}" type="sibTrans" cxnId="{E5844466-38B3-4F98-9CD7-C8BEAA141E67}">
      <dgm:prSet/>
      <dgm:spPr/>
      <dgm:t>
        <a:bodyPr/>
        <a:lstStyle/>
        <a:p>
          <a:endParaRPr lang="nl-NL"/>
        </a:p>
      </dgm:t>
    </dgm:pt>
    <dgm:pt modelId="{0B71F3AE-31A7-4E4B-A55C-E8470548D868}" type="pres">
      <dgm:prSet presAssocID="{C3551167-3F9C-4478-AEA0-92BEED18B18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2ED050E-A56D-481E-A5C3-D0764F270DF3}" type="pres">
      <dgm:prSet presAssocID="{8EABA849-D567-4B1E-92EB-26A0FCAA2120}" presName="centerShape" presStyleLbl="node0" presStyleIdx="0" presStyleCnt="1" custScaleX="135450" custScaleY="135450" custLinFactNeighborY="-1597"/>
      <dgm:spPr/>
    </dgm:pt>
    <dgm:pt modelId="{5CE81BBE-EBB8-4E3D-BE9E-CC26ECA103EC}" type="pres">
      <dgm:prSet presAssocID="{B23D4784-485A-49E9-AE0A-2C1FBC42FACB}" presName="node" presStyleLbl="node1" presStyleIdx="0" presStyleCnt="7" custScaleX="140784" custScaleY="140784" custRadScaleRad="103151">
        <dgm:presLayoutVars>
          <dgm:bulletEnabled val="1"/>
        </dgm:presLayoutVars>
      </dgm:prSet>
      <dgm:spPr>
        <a:xfrm>
          <a:off x="1894404" y="-146243"/>
          <a:ext cx="1011791" cy="1011791"/>
        </a:xfrm>
        <a:prstGeom prst="ellipse">
          <a:avLst/>
        </a:prstGeom>
      </dgm:spPr>
    </dgm:pt>
    <dgm:pt modelId="{F586BF7B-9698-4E43-9FD5-D27168C326A9}" type="pres">
      <dgm:prSet presAssocID="{B23D4784-485A-49E9-AE0A-2C1FBC42FACB}" presName="dummy" presStyleCnt="0"/>
      <dgm:spPr/>
    </dgm:pt>
    <dgm:pt modelId="{A592D436-C791-4F7B-948F-9F1D2C05399F}" type="pres">
      <dgm:prSet presAssocID="{AAD2B829-883C-46F8-BF47-DCE5677B0BB9}" presName="sibTrans" presStyleLbl="sibTrans2D1" presStyleIdx="0" presStyleCnt="7"/>
      <dgm:spPr/>
    </dgm:pt>
    <dgm:pt modelId="{3646D65A-C52F-4C9A-B21C-29219F050A81}" type="pres">
      <dgm:prSet presAssocID="{EDA33FBF-007F-402D-B3C4-30A6745E5A50}" presName="node" presStyleLbl="node1" presStyleIdx="1" presStyleCnt="7" custScaleX="140784" custScaleY="140784" custRadScaleRad="101994" custRadScaleInc="-8073">
        <dgm:presLayoutVars>
          <dgm:bulletEnabled val="1"/>
        </dgm:presLayoutVars>
      </dgm:prSet>
      <dgm:spPr>
        <a:prstGeom prst="ellipse">
          <a:avLst/>
        </a:prstGeom>
      </dgm:spPr>
    </dgm:pt>
    <dgm:pt modelId="{8E8EDDB4-DBA4-41FC-ACD0-554FFF6280FD}" type="pres">
      <dgm:prSet presAssocID="{EDA33FBF-007F-402D-B3C4-30A6745E5A50}" presName="dummy" presStyleCnt="0"/>
      <dgm:spPr/>
    </dgm:pt>
    <dgm:pt modelId="{CE75D74A-DB45-4707-BC70-C95844B5128D}" type="pres">
      <dgm:prSet presAssocID="{9E3A4FDD-C1D6-4987-8813-91C40FBF8650}" presName="sibTrans" presStyleLbl="sibTrans2D1" presStyleIdx="1" presStyleCnt="7"/>
      <dgm:spPr/>
    </dgm:pt>
    <dgm:pt modelId="{5E403CCE-AD11-44E2-BD99-D0758636CC45}" type="pres">
      <dgm:prSet presAssocID="{4EC7C2CC-F5BB-48B4-8FC2-2DB3ABF259DD}" presName="node" presStyleLbl="node1" presStyleIdx="2" presStyleCnt="7" custScaleX="140784" custScaleY="140784" custRadScaleRad="99346" custRadScaleInc="-10336">
        <dgm:presLayoutVars>
          <dgm:bulletEnabled val="1"/>
        </dgm:presLayoutVars>
      </dgm:prSet>
      <dgm:spPr>
        <a:prstGeom prst="ellipse">
          <a:avLst/>
        </a:prstGeom>
      </dgm:spPr>
    </dgm:pt>
    <dgm:pt modelId="{C673AFE6-6516-4DB8-ADD2-A6CAA0D1796B}" type="pres">
      <dgm:prSet presAssocID="{4EC7C2CC-F5BB-48B4-8FC2-2DB3ABF259DD}" presName="dummy" presStyleCnt="0"/>
      <dgm:spPr/>
    </dgm:pt>
    <dgm:pt modelId="{0463489C-9713-45A5-8E71-88445D8B9C4D}" type="pres">
      <dgm:prSet presAssocID="{1376D6D8-18AD-44E7-9F8F-016DE280F6AF}" presName="sibTrans" presStyleLbl="sibTrans2D1" presStyleIdx="2" presStyleCnt="7"/>
      <dgm:spPr/>
    </dgm:pt>
    <dgm:pt modelId="{61AEB917-E763-4B79-B795-559F8656BF15}" type="pres">
      <dgm:prSet presAssocID="{E23126C9-C04A-4489-A7AB-321B4C2C3C1F}" presName="node" presStyleLbl="node1" presStyleIdx="3" presStyleCnt="7" custScaleX="140784" custScaleY="140784" custRadScaleRad="97171" custRadScaleInc="-4702">
        <dgm:presLayoutVars>
          <dgm:bulletEnabled val="1"/>
        </dgm:presLayoutVars>
      </dgm:prSet>
      <dgm:spPr>
        <a:prstGeom prst="ellipse">
          <a:avLst/>
        </a:prstGeom>
      </dgm:spPr>
    </dgm:pt>
    <dgm:pt modelId="{DFF1CFF9-530D-4D1E-BE89-52023D52C827}" type="pres">
      <dgm:prSet presAssocID="{E23126C9-C04A-4489-A7AB-321B4C2C3C1F}" presName="dummy" presStyleCnt="0"/>
      <dgm:spPr/>
    </dgm:pt>
    <dgm:pt modelId="{6A7C2E26-C4B7-4F15-BB88-419394555CC7}" type="pres">
      <dgm:prSet presAssocID="{C84AF996-69BE-4F73-BB2B-AE658F952534}" presName="sibTrans" presStyleLbl="sibTrans2D1" presStyleIdx="3" presStyleCnt="7"/>
      <dgm:spPr/>
    </dgm:pt>
    <dgm:pt modelId="{D2FE462D-EEC9-4D39-B092-D8EC9D146582}" type="pres">
      <dgm:prSet presAssocID="{A19B53CB-D28B-4DAB-85ED-EE7A079BAE54}" presName="node" presStyleLbl="node1" presStyleIdx="4" presStyleCnt="7" custScaleX="140784" custScaleY="140784" custRadScaleRad="97171" custRadScaleInc="4702">
        <dgm:presLayoutVars>
          <dgm:bulletEnabled val="1"/>
        </dgm:presLayoutVars>
      </dgm:prSet>
      <dgm:spPr>
        <a:xfrm>
          <a:off x="1328110" y="2293730"/>
          <a:ext cx="1011791" cy="1011791"/>
        </a:xfrm>
        <a:prstGeom prst="ellipse">
          <a:avLst/>
        </a:prstGeom>
      </dgm:spPr>
    </dgm:pt>
    <dgm:pt modelId="{2009ABD6-88ED-439C-AF31-1579E5A1FBA6}" type="pres">
      <dgm:prSet presAssocID="{A19B53CB-D28B-4DAB-85ED-EE7A079BAE54}" presName="dummy" presStyleCnt="0"/>
      <dgm:spPr/>
    </dgm:pt>
    <dgm:pt modelId="{FBFAA653-F0F9-4C8F-8969-C3F01FAB63EB}" type="pres">
      <dgm:prSet presAssocID="{3E739C49-F3F7-4222-9D48-465FF25E1983}" presName="sibTrans" presStyleLbl="sibTrans2D1" presStyleIdx="4" presStyleCnt="7"/>
      <dgm:spPr/>
    </dgm:pt>
    <dgm:pt modelId="{BCFBD46D-0605-4CF3-BE9E-4854BB9D8ABC}" type="pres">
      <dgm:prSet presAssocID="{3742D18B-66BE-4478-A6FB-68A15CC52869}" presName="node" presStyleLbl="node1" presStyleIdx="5" presStyleCnt="7" custScaleX="140784" custScaleY="140784" custRadScaleRad="99346" custRadScaleInc="10336">
        <dgm:presLayoutVars>
          <dgm:bulletEnabled val="1"/>
        </dgm:presLayoutVars>
      </dgm:prSet>
      <dgm:spPr>
        <a:prstGeom prst="ellipse">
          <a:avLst/>
        </a:prstGeom>
      </dgm:spPr>
    </dgm:pt>
    <dgm:pt modelId="{F9B2EF17-633C-47AF-B7F6-408ECF1F3D8A}" type="pres">
      <dgm:prSet presAssocID="{3742D18B-66BE-4478-A6FB-68A15CC52869}" presName="dummy" presStyleCnt="0"/>
      <dgm:spPr/>
    </dgm:pt>
    <dgm:pt modelId="{088BF9A6-5C81-4AD6-AD5B-49F0C04DE466}" type="pres">
      <dgm:prSet presAssocID="{4A5986E6-875D-4505-A382-91D57AA813EA}" presName="sibTrans" presStyleLbl="sibTrans2D1" presStyleIdx="5" presStyleCnt="7"/>
      <dgm:spPr/>
    </dgm:pt>
    <dgm:pt modelId="{075A04BE-A753-4EA7-B656-F49A79BC9CFE}" type="pres">
      <dgm:prSet presAssocID="{E1A6FC85-BDF6-48ED-B9AC-485BDE5B0D43}" presName="node" presStyleLbl="node1" presStyleIdx="6" presStyleCnt="7" custScaleX="140784" custScaleY="140784" custRadScaleRad="101994" custRadScaleInc="8073">
        <dgm:presLayoutVars>
          <dgm:bulletEnabled val="1"/>
        </dgm:presLayoutVars>
      </dgm:prSet>
      <dgm:spPr/>
    </dgm:pt>
    <dgm:pt modelId="{D42E57B3-4480-416E-AE17-53DDFBB7529E}" type="pres">
      <dgm:prSet presAssocID="{E1A6FC85-BDF6-48ED-B9AC-485BDE5B0D43}" presName="dummy" presStyleCnt="0"/>
      <dgm:spPr/>
    </dgm:pt>
    <dgm:pt modelId="{4ED34DF2-FC88-4411-90EA-0289D51FBEEF}" type="pres">
      <dgm:prSet presAssocID="{74A023A5-CE44-4F3B-9174-123D865266DB}" presName="sibTrans" presStyleLbl="sibTrans2D1" presStyleIdx="6" presStyleCnt="7"/>
      <dgm:spPr/>
    </dgm:pt>
  </dgm:ptLst>
  <dgm:cxnLst>
    <dgm:cxn modelId="{1C36130C-707E-430A-A695-3F33A5B7ED5F}" type="presOf" srcId="{C3551167-3F9C-4478-AEA0-92BEED18B18F}" destId="{0B71F3AE-31A7-4E4B-A55C-E8470548D868}" srcOrd="0" destOrd="0" presId="urn:microsoft.com/office/officeart/2005/8/layout/radial6"/>
    <dgm:cxn modelId="{5933E318-8435-450E-9416-86D2A6CC5FA5}" type="presOf" srcId="{3E739C49-F3F7-4222-9D48-465FF25E1983}" destId="{FBFAA653-F0F9-4C8F-8969-C3F01FAB63EB}" srcOrd="0" destOrd="0" presId="urn:microsoft.com/office/officeart/2005/8/layout/radial6"/>
    <dgm:cxn modelId="{36D1B123-9BC2-443F-9D20-D0E1908A44D3}" type="presOf" srcId="{4A5986E6-875D-4505-A382-91D57AA813EA}" destId="{088BF9A6-5C81-4AD6-AD5B-49F0C04DE466}" srcOrd="0" destOrd="0" presId="urn:microsoft.com/office/officeart/2005/8/layout/radial6"/>
    <dgm:cxn modelId="{1B22D233-C569-40B9-97CF-F7B3CFA3C9B1}" type="presOf" srcId="{A19B53CB-D28B-4DAB-85ED-EE7A079BAE54}" destId="{D2FE462D-EEC9-4D39-B092-D8EC9D146582}" srcOrd="0" destOrd="0" presId="urn:microsoft.com/office/officeart/2005/8/layout/radial6"/>
    <dgm:cxn modelId="{55A77F5C-987B-40B2-BEC0-AD2E363D182D}" type="presOf" srcId="{9E3A4FDD-C1D6-4987-8813-91C40FBF8650}" destId="{CE75D74A-DB45-4707-BC70-C95844B5128D}" srcOrd="0" destOrd="0" presId="urn:microsoft.com/office/officeart/2005/8/layout/radial6"/>
    <dgm:cxn modelId="{D7743563-E59D-4662-B1B1-215927C431E9}" type="presOf" srcId="{4EC7C2CC-F5BB-48B4-8FC2-2DB3ABF259DD}" destId="{5E403CCE-AD11-44E2-BD99-D0758636CC45}" srcOrd="0" destOrd="0" presId="urn:microsoft.com/office/officeart/2005/8/layout/radial6"/>
    <dgm:cxn modelId="{E5844466-38B3-4F98-9CD7-C8BEAA141E67}" srcId="{8EABA849-D567-4B1E-92EB-26A0FCAA2120}" destId="{E1A6FC85-BDF6-48ED-B9AC-485BDE5B0D43}" srcOrd="6" destOrd="0" parTransId="{BCDD8174-6D1D-423D-81C1-52C0E38CDCA5}" sibTransId="{74A023A5-CE44-4F3B-9174-123D865266DB}"/>
    <dgm:cxn modelId="{38D9D466-3753-4EC0-A5A7-03040CB4E104}" type="presOf" srcId="{8EABA849-D567-4B1E-92EB-26A0FCAA2120}" destId="{F2ED050E-A56D-481E-A5C3-D0764F270DF3}" srcOrd="0" destOrd="0" presId="urn:microsoft.com/office/officeart/2005/8/layout/radial6"/>
    <dgm:cxn modelId="{47635469-DC66-4DC2-A84E-0FA421E51D9C}" type="presOf" srcId="{B23D4784-485A-49E9-AE0A-2C1FBC42FACB}" destId="{5CE81BBE-EBB8-4E3D-BE9E-CC26ECA103EC}" srcOrd="0" destOrd="0" presId="urn:microsoft.com/office/officeart/2005/8/layout/radial6"/>
    <dgm:cxn modelId="{E10DE974-18AA-489D-B213-DBD3FEF79916}" srcId="{8EABA849-D567-4B1E-92EB-26A0FCAA2120}" destId="{E23126C9-C04A-4489-A7AB-321B4C2C3C1F}" srcOrd="3" destOrd="0" parTransId="{B0D8FBA7-B58D-441D-9D22-9D897E9F5290}" sibTransId="{C84AF996-69BE-4F73-BB2B-AE658F952534}"/>
    <dgm:cxn modelId="{6C0FBC77-662B-4E8A-AFE8-DE515EA67695}" type="presOf" srcId="{EDA33FBF-007F-402D-B3C4-30A6745E5A50}" destId="{3646D65A-C52F-4C9A-B21C-29219F050A81}" srcOrd="0" destOrd="0" presId="urn:microsoft.com/office/officeart/2005/8/layout/radial6"/>
    <dgm:cxn modelId="{9967F95A-126E-4ED9-B7EF-A57DBE0983EF}" type="presOf" srcId="{E1A6FC85-BDF6-48ED-B9AC-485BDE5B0D43}" destId="{075A04BE-A753-4EA7-B656-F49A79BC9CFE}" srcOrd="0" destOrd="0" presId="urn:microsoft.com/office/officeart/2005/8/layout/radial6"/>
    <dgm:cxn modelId="{848EEF90-7386-4B99-82D0-E1525754E275}" srcId="{8EABA849-D567-4B1E-92EB-26A0FCAA2120}" destId="{B23D4784-485A-49E9-AE0A-2C1FBC42FACB}" srcOrd="0" destOrd="0" parTransId="{20F0487C-9C0A-40AD-9401-BB7F46E85E00}" sibTransId="{AAD2B829-883C-46F8-BF47-DCE5677B0BB9}"/>
    <dgm:cxn modelId="{6A9DEE91-2FDF-4AC2-8C01-D2515338861C}" srcId="{8EABA849-D567-4B1E-92EB-26A0FCAA2120}" destId="{A19B53CB-D28B-4DAB-85ED-EE7A079BAE54}" srcOrd="4" destOrd="0" parTransId="{D2AE89FD-CB7A-43CE-BBFC-2E13E64B69F4}" sibTransId="{3E739C49-F3F7-4222-9D48-465FF25E1983}"/>
    <dgm:cxn modelId="{BA0B449D-2DF7-4558-937C-A0E795B9CEFB}" type="presOf" srcId="{C84AF996-69BE-4F73-BB2B-AE658F952534}" destId="{6A7C2E26-C4B7-4F15-BB88-419394555CC7}" srcOrd="0" destOrd="0" presId="urn:microsoft.com/office/officeart/2005/8/layout/radial6"/>
    <dgm:cxn modelId="{F1B091A2-9D4F-431E-AB12-E8AC18EDD251}" type="presOf" srcId="{1376D6D8-18AD-44E7-9F8F-016DE280F6AF}" destId="{0463489C-9713-45A5-8E71-88445D8B9C4D}" srcOrd="0" destOrd="0" presId="urn:microsoft.com/office/officeart/2005/8/layout/radial6"/>
    <dgm:cxn modelId="{E4136EBC-31AE-4BFD-9E42-4D0E2AF02CDC}" type="presOf" srcId="{74A023A5-CE44-4F3B-9174-123D865266DB}" destId="{4ED34DF2-FC88-4411-90EA-0289D51FBEEF}" srcOrd="0" destOrd="0" presId="urn:microsoft.com/office/officeart/2005/8/layout/radial6"/>
    <dgm:cxn modelId="{3A6A55CF-BE5A-4321-A685-F66D9367EEE3}" srcId="{8EABA849-D567-4B1E-92EB-26A0FCAA2120}" destId="{4EC7C2CC-F5BB-48B4-8FC2-2DB3ABF259DD}" srcOrd="2" destOrd="0" parTransId="{51A1FD99-ECB0-45F6-98CA-D4E87BDE4574}" sibTransId="{1376D6D8-18AD-44E7-9F8F-016DE280F6AF}"/>
    <dgm:cxn modelId="{2DA33FD1-B7EE-41A9-9B60-06BB360AC5C1}" type="presOf" srcId="{AAD2B829-883C-46F8-BF47-DCE5677B0BB9}" destId="{A592D436-C791-4F7B-948F-9F1D2C05399F}" srcOrd="0" destOrd="0" presId="urn:microsoft.com/office/officeart/2005/8/layout/radial6"/>
    <dgm:cxn modelId="{94C8D7DA-07AF-4438-BAA8-F6323A16AA4C}" type="presOf" srcId="{3742D18B-66BE-4478-A6FB-68A15CC52869}" destId="{BCFBD46D-0605-4CF3-BE9E-4854BB9D8ABC}" srcOrd="0" destOrd="0" presId="urn:microsoft.com/office/officeart/2005/8/layout/radial6"/>
    <dgm:cxn modelId="{2BB45AE5-61B5-49EE-915B-197E90B27C3E}" srcId="{8EABA849-D567-4B1E-92EB-26A0FCAA2120}" destId="{EDA33FBF-007F-402D-B3C4-30A6745E5A50}" srcOrd="1" destOrd="0" parTransId="{4F8FFEED-DABA-46B6-A74D-5630D0CF4BBF}" sibTransId="{9E3A4FDD-C1D6-4987-8813-91C40FBF8650}"/>
    <dgm:cxn modelId="{4D2345EA-9DEE-4CF0-954B-DD9014362371}" srcId="{8EABA849-D567-4B1E-92EB-26A0FCAA2120}" destId="{3742D18B-66BE-4478-A6FB-68A15CC52869}" srcOrd="5" destOrd="0" parTransId="{BC6B2419-95B6-437B-92DF-7F4EF2D4FE2B}" sibTransId="{4A5986E6-875D-4505-A382-91D57AA813EA}"/>
    <dgm:cxn modelId="{48E98DED-FD26-4ED2-9160-7DD39C53DA44}" srcId="{C3551167-3F9C-4478-AEA0-92BEED18B18F}" destId="{8EABA849-D567-4B1E-92EB-26A0FCAA2120}" srcOrd="0" destOrd="0" parTransId="{2B877A92-D05A-401C-AB97-90942EDDB57A}" sibTransId="{61FE90E8-7FB6-484D-8BAD-5AE2931A7BB2}"/>
    <dgm:cxn modelId="{0F8A83FF-9291-4251-A880-B72A85A6B9EE}" type="presOf" srcId="{E23126C9-C04A-4489-A7AB-321B4C2C3C1F}" destId="{61AEB917-E763-4B79-B795-559F8656BF15}" srcOrd="0" destOrd="0" presId="urn:microsoft.com/office/officeart/2005/8/layout/radial6"/>
    <dgm:cxn modelId="{4C2F3013-1761-4940-B637-594EBF46CD13}" type="presParOf" srcId="{0B71F3AE-31A7-4E4B-A55C-E8470548D868}" destId="{F2ED050E-A56D-481E-A5C3-D0764F270DF3}" srcOrd="0" destOrd="0" presId="urn:microsoft.com/office/officeart/2005/8/layout/radial6"/>
    <dgm:cxn modelId="{98805CC0-10C5-4894-98F7-E46A5C46529A}" type="presParOf" srcId="{0B71F3AE-31A7-4E4B-A55C-E8470548D868}" destId="{5CE81BBE-EBB8-4E3D-BE9E-CC26ECA103EC}" srcOrd="1" destOrd="0" presId="urn:microsoft.com/office/officeart/2005/8/layout/radial6"/>
    <dgm:cxn modelId="{538125B4-6EC4-43F1-93AE-DDCA2DF94B50}" type="presParOf" srcId="{0B71F3AE-31A7-4E4B-A55C-E8470548D868}" destId="{F586BF7B-9698-4E43-9FD5-D27168C326A9}" srcOrd="2" destOrd="0" presId="urn:microsoft.com/office/officeart/2005/8/layout/radial6"/>
    <dgm:cxn modelId="{AA0F80AA-3F97-457F-B55F-B40CA4517E16}" type="presParOf" srcId="{0B71F3AE-31A7-4E4B-A55C-E8470548D868}" destId="{A592D436-C791-4F7B-948F-9F1D2C05399F}" srcOrd="3" destOrd="0" presId="urn:microsoft.com/office/officeart/2005/8/layout/radial6"/>
    <dgm:cxn modelId="{5C58C064-6465-4B5A-B142-BAA86E68AA10}" type="presParOf" srcId="{0B71F3AE-31A7-4E4B-A55C-E8470548D868}" destId="{3646D65A-C52F-4C9A-B21C-29219F050A81}" srcOrd="4" destOrd="0" presId="urn:microsoft.com/office/officeart/2005/8/layout/radial6"/>
    <dgm:cxn modelId="{FBC29F62-DCE5-477E-8C7B-5FA9C7902CE0}" type="presParOf" srcId="{0B71F3AE-31A7-4E4B-A55C-E8470548D868}" destId="{8E8EDDB4-DBA4-41FC-ACD0-554FFF6280FD}" srcOrd="5" destOrd="0" presId="urn:microsoft.com/office/officeart/2005/8/layout/radial6"/>
    <dgm:cxn modelId="{1BA73434-EA82-478C-859F-A3066EE5C236}" type="presParOf" srcId="{0B71F3AE-31A7-4E4B-A55C-E8470548D868}" destId="{CE75D74A-DB45-4707-BC70-C95844B5128D}" srcOrd="6" destOrd="0" presId="urn:microsoft.com/office/officeart/2005/8/layout/radial6"/>
    <dgm:cxn modelId="{601ABF2D-6A2F-40C0-A4EE-84F319C9F8A5}" type="presParOf" srcId="{0B71F3AE-31A7-4E4B-A55C-E8470548D868}" destId="{5E403CCE-AD11-44E2-BD99-D0758636CC45}" srcOrd="7" destOrd="0" presId="urn:microsoft.com/office/officeart/2005/8/layout/radial6"/>
    <dgm:cxn modelId="{6C50B603-AFF3-4958-BFBF-5BD78EDBB88C}" type="presParOf" srcId="{0B71F3AE-31A7-4E4B-A55C-E8470548D868}" destId="{C673AFE6-6516-4DB8-ADD2-A6CAA0D1796B}" srcOrd="8" destOrd="0" presId="urn:microsoft.com/office/officeart/2005/8/layout/radial6"/>
    <dgm:cxn modelId="{BAA4A995-5B2B-4F43-A469-C2438527F8A8}" type="presParOf" srcId="{0B71F3AE-31A7-4E4B-A55C-E8470548D868}" destId="{0463489C-9713-45A5-8E71-88445D8B9C4D}" srcOrd="9" destOrd="0" presId="urn:microsoft.com/office/officeart/2005/8/layout/radial6"/>
    <dgm:cxn modelId="{EFB8AF09-AC8A-43A1-A4B9-6630DEDF1BA3}" type="presParOf" srcId="{0B71F3AE-31A7-4E4B-A55C-E8470548D868}" destId="{61AEB917-E763-4B79-B795-559F8656BF15}" srcOrd="10" destOrd="0" presId="urn:microsoft.com/office/officeart/2005/8/layout/radial6"/>
    <dgm:cxn modelId="{B9871105-1908-4C26-BF96-1016E4D598B5}" type="presParOf" srcId="{0B71F3AE-31A7-4E4B-A55C-E8470548D868}" destId="{DFF1CFF9-530D-4D1E-BE89-52023D52C827}" srcOrd="11" destOrd="0" presId="urn:microsoft.com/office/officeart/2005/8/layout/radial6"/>
    <dgm:cxn modelId="{C2279EA5-E1F1-4416-8567-7A4986AE7BE2}" type="presParOf" srcId="{0B71F3AE-31A7-4E4B-A55C-E8470548D868}" destId="{6A7C2E26-C4B7-4F15-BB88-419394555CC7}" srcOrd="12" destOrd="0" presId="urn:microsoft.com/office/officeart/2005/8/layout/radial6"/>
    <dgm:cxn modelId="{482162D6-A6E8-458B-8042-DC78C081DAB3}" type="presParOf" srcId="{0B71F3AE-31A7-4E4B-A55C-E8470548D868}" destId="{D2FE462D-EEC9-4D39-B092-D8EC9D146582}" srcOrd="13" destOrd="0" presId="urn:microsoft.com/office/officeart/2005/8/layout/radial6"/>
    <dgm:cxn modelId="{4818959E-CC91-4BC6-9DD7-7DDD1B53E620}" type="presParOf" srcId="{0B71F3AE-31A7-4E4B-A55C-E8470548D868}" destId="{2009ABD6-88ED-439C-AF31-1579E5A1FBA6}" srcOrd="14" destOrd="0" presId="urn:microsoft.com/office/officeart/2005/8/layout/radial6"/>
    <dgm:cxn modelId="{45CDF5A7-F4C9-4ED5-94FD-624519ABFA65}" type="presParOf" srcId="{0B71F3AE-31A7-4E4B-A55C-E8470548D868}" destId="{FBFAA653-F0F9-4C8F-8969-C3F01FAB63EB}" srcOrd="15" destOrd="0" presId="urn:microsoft.com/office/officeart/2005/8/layout/radial6"/>
    <dgm:cxn modelId="{2F2FC9A9-EC69-459C-A4B8-FA8CFC8CDFC8}" type="presParOf" srcId="{0B71F3AE-31A7-4E4B-A55C-E8470548D868}" destId="{BCFBD46D-0605-4CF3-BE9E-4854BB9D8ABC}" srcOrd="16" destOrd="0" presId="urn:microsoft.com/office/officeart/2005/8/layout/radial6"/>
    <dgm:cxn modelId="{506B9D39-E98C-4447-8255-C93C48002F15}" type="presParOf" srcId="{0B71F3AE-31A7-4E4B-A55C-E8470548D868}" destId="{F9B2EF17-633C-47AF-B7F6-408ECF1F3D8A}" srcOrd="17" destOrd="0" presId="urn:microsoft.com/office/officeart/2005/8/layout/radial6"/>
    <dgm:cxn modelId="{09C7FBC8-775B-42E4-93E0-8AEBD0C00398}" type="presParOf" srcId="{0B71F3AE-31A7-4E4B-A55C-E8470548D868}" destId="{088BF9A6-5C81-4AD6-AD5B-49F0C04DE466}" srcOrd="18" destOrd="0" presId="urn:microsoft.com/office/officeart/2005/8/layout/radial6"/>
    <dgm:cxn modelId="{1D729C8D-F658-479B-BEE1-F1898003363F}" type="presParOf" srcId="{0B71F3AE-31A7-4E4B-A55C-E8470548D868}" destId="{075A04BE-A753-4EA7-B656-F49A79BC9CFE}" srcOrd="19" destOrd="0" presId="urn:microsoft.com/office/officeart/2005/8/layout/radial6"/>
    <dgm:cxn modelId="{20F6E89C-2934-4F6C-B481-C6EE2AA27604}" type="presParOf" srcId="{0B71F3AE-31A7-4E4B-A55C-E8470548D868}" destId="{D42E57B3-4480-416E-AE17-53DDFBB7529E}" srcOrd="20" destOrd="0" presId="urn:microsoft.com/office/officeart/2005/8/layout/radial6"/>
    <dgm:cxn modelId="{82F8142B-0F52-47D2-9976-DB1056DB7A96}" type="presParOf" srcId="{0B71F3AE-31A7-4E4B-A55C-E8470548D868}" destId="{4ED34DF2-FC88-4411-90EA-0289D51FBEEF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551167-3F9C-4478-AEA0-92BEED18B18F}" type="doc">
      <dgm:prSet loTypeId="urn:microsoft.com/office/officeart/2005/8/layout/radial6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8EABA849-D567-4B1E-92EB-26A0FCAA2120}">
      <dgm:prSet phldrT="[Text]" custT="1"/>
      <dgm:spPr/>
      <dgm:t>
        <a:bodyPr/>
        <a:lstStyle/>
        <a:p>
          <a:endParaRPr lang="en-US" sz="1000" b="1">
            <a:solidFill>
              <a:schemeClr val="accent1"/>
            </a:solidFill>
          </a:endParaRPr>
        </a:p>
      </dgm:t>
    </dgm:pt>
    <dgm:pt modelId="{2B877A92-D05A-401C-AB97-90942EDDB57A}" type="parTrans" cxnId="{48E98DED-FD26-4ED2-9160-7DD39C53DA44}">
      <dgm:prSet/>
      <dgm:spPr/>
      <dgm:t>
        <a:bodyPr/>
        <a:lstStyle/>
        <a:p>
          <a:endParaRPr lang="en-US" sz="2800"/>
        </a:p>
      </dgm:t>
    </dgm:pt>
    <dgm:pt modelId="{61FE90E8-7FB6-484D-8BAD-5AE2931A7BB2}" type="sibTrans" cxnId="{48E98DED-FD26-4ED2-9160-7DD39C53DA44}">
      <dgm:prSet/>
      <dgm:spPr/>
      <dgm:t>
        <a:bodyPr/>
        <a:lstStyle/>
        <a:p>
          <a:endParaRPr lang="en-US" sz="2800"/>
        </a:p>
      </dgm:t>
    </dgm:pt>
    <dgm:pt modelId="{B23D4784-485A-49E9-AE0A-2C1FBC42FACB}">
      <dgm:prSet phldrT="[Text]" custT="1"/>
      <dgm:spPr>
        <a:solidFill>
          <a:srgbClr val="808080">
            <a:lumMod val="40000"/>
            <a:lumOff val="6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>
              <a:solidFill>
                <a:prstClr val="white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Outgrower management </a:t>
          </a:r>
        </a:p>
      </dgm:t>
    </dgm:pt>
    <dgm:pt modelId="{20F0487C-9C0A-40AD-9401-BB7F46E85E00}" type="parTrans" cxnId="{848EEF90-7386-4B99-82D0-E1525754E275}">
      <dgm:prSet/>
      <dgm:spPr/>
      <dgm:t>
        <a:bodyPr/>
        <a:lstStyle/>
        <a:p>
          <a:endParaRPr lang="nl-NL"/>
        </a:p>
      </dgm:t>
    </dgm:pt>
    <dgm:pt modelId="{AAD2B829-883C-46F8-BF47-DCE5677B0BB9}" type="sibTrans" cxnId="{848EEF90-7386-4B99-82D0-E1525754E275}">
      <dgm:prSet/>
      <dgm:spPr/>
      <dgm:t>
        <a:bodyPr/>
        <a:lstStyle/>
        <a:p>
          <a:endParaRPr lang="nl-NL"/>
        </a:p>
      </dgm:t>
    </dgm:pt>
    <dgm:pt modelId="{EDA33FBF-007F-402D-B3C4-30A6745E5A50}">
      <dgm:prSet phldrT="[Text]" custT="1"/>
      <dgm:spPr>
        <a:solidFill>
          <a:schemeClr val="accent6">
            <a:lumMod val="40000"/>
            <a:lumOff val="60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>
            <a:buNone/>
          </a:pPr>
          <a:r>
            <a:rPr lang="en-US" sz="1000" b="0">
              <a:solidFill>
                <a:prstClr val="white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Quality and traceability </a:t>
          </a:r>
        </a:p>
      </dgm:t>
    </dgm:pt>
    <dgm:pt modelId="{4F8FFEED-DABA-46B6-A74D-5630D0CF4BBF}" type="parTrans" cxnId="{2BB45AE5-61B5-49EE-915B-197E90B27C3E}">
      <dgm:prSet/>
      <dgm:spPr/>
      <dgm:t>
        <a:bodyPr/>
        <a:lstStyle/>
        <a:p>
          <a:endParaRPr lang="nl-NL"/>
        </a:p>
      </dgm:t>
    </dgm:pt>
    <dgm:pt modelId="{9E3A4FDD-C1D6-4987-8813-91C40FBF8650}" type="sibTrans" cxnId="{2BB45AE5-61B5-49EE-915B-197E90B27C3E}">
      <dgm:prSet/>
      <dgm:spPr/>
      <dgm:t>
        <a:bodyPr/>
        <a:lstStyle/>
        <a:p>
          <a:endParaRPr lang="nl-NL"/>
        </a:p>
      </dgm:t>
    </dgm:pt>
    <dgm:pt modelId="{4EC7C2CC-F5BB-48B4-8FC2-2DB3ABF259DD}">
      <dgm:prSet custT="1"/>
      <dgm:spPr>
        <a:solidFill>
          <a:schemeClr val="accent6">
            <a:lumMod val="40000"/>
            <a:lumOff val="60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>
            <a:buNone/>
          </a:pPr>
          <a:r>
            <a:rPr lang="en-US" sz="1000" b="0">
              <a:solidFill>
                <a:prstClr val="white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Collection and payment</a:t>
          </a:r>
        </a:p>
      </dgm:t>
    </dgm:pt>
    <dgm:pt modelId="{51A1FD99-ECB0-45F6-98CA-D4E87BDE4574}" type="parTrans" cxnId="{3A6A55CF-BE5A-4321-A685-F66D9367EEE3}">
      <dgm:prSet/>
      <dgm:spPr/>
      <dgm:t>
        <a:bodyPr/>
        <a:lstStyle/>
        <a:p>
          <a:endParaRPr lang="nl-NL"/>
        </a:p>
      </dgm:t>
    </dgm:pt>
    <dgm:pt modelId="{1376D6D8-18AD-44E7-9F8F-016DE280F6AF}" type="sibTrans" cxnId="{3A6A55CF-BE5A-4321-A685-F66D9367EEE3}">
      <dgm:prSet/>
      <dgm:spPr/>
      <dgm:t>
        <a:bodyPr/>
        <a:lstStyle/>
        <a:p>
          <a:endParaRPr lang="nl-NL"/>
        </a:p>
      </dgm:t>
    </dgm:pt>
    <dgm:pt modelId="{E23126C9-C04A-4489-A7AB-321B4C2C3C1F}">
      <dgm:prSet phldrT="[Text]" custT="1"/>
      <dgm:spPr>
        <a:solidFill>
          <a:schemeClr val="accent6">
            <a:lumMod val="40000"/>
            <a:lumOff val="60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>
            <a:buNone/>
          </a:pPr>
          <a:r>
            <a:rPr lang="en-US" sz="1050" b="0">
              <a:solidFill>
                <a:prstClr val="white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Credit and repayment</a:t>
          </a:r>
        </a:p>
      </dgm:t>
    </dgm:pt>
    <dgm:pt modelId="{B0D8FBA7-B58D-441D-9D22-9D897E9F5290}" type="parTrans" cxnId="{E10DE974-18AA-489D-B213-DBD3FEF79916}">
      <dgm:prSet/>
      <dgm:spPr/>
      <dgm:t>
        <a:bodyPr/>
        <a:lstStyle/>
        <a:p>
          <a:endParaRPr lang="nl-NL"/>
        </a:p>
      </dgm:t>
    </dgm:pt>
    <dgm:pt modelId="{C84AF996-69BE-4F73-BB2B-AE658F952534}" type="sibTrans" cxnId="{E10DE974-18AA-489D-B213-DBD3FEF79916}">
      <dgm:prSet/>
      <dgm:spPr/>
      <dgm:t>
        <a:bodyPr/>
        <a:lstStyle/>
        <a:p>
          <a:endParaRPr lang="nl-NL"/>
        </a:p>
      </dgm:t>
    </dgm:pt>
    <dgm:pt modelId="{A19B53CB-D28B-4DAB-85ED-EE7A079BAE54}">
      <dgm:prSet phldrT="[Text]" custT="1"/>
      <dgm:spPr>
        <a:solidFill>
          <a:srgbClr val="808080">
            <a:lumMod val="40000"/>
            <a:lumOff val="6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>
              <a:solidFill>
                <a:prstClr val="white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Ag-extension services</a:t>
          </a:r>
        </a:p>
      </dgm:t>
    </dgm:pt>
    <dgm:pt modelId="{D2AE89FD-CB7A-43CE-BBFC-2E13E64B69F4}" type="parTrans" cxnId="{6A9DEE91-2FDF-4AC2-8C01-D2515338861C}">
      <dgm:prSet/>
      <dgm:spPr/>
      <dgm:t>
        <a:bodyPr/>
        <a:lstStyle/>
        <a:p>
          <a:endParaRPr lang="nl-NL"/>
        </a:p>
      </dgm:t>
    </dgm:pt>
    <dgm:pt modelId="{3E739C49-F3F7-4222-9D48-465FF25E1983}" type="sibTrans" cxnId="{6A9DEE91-2FDF-4AC2-8C01-D2515338861C}">
      <dgm:prSet/>
      <dgm:spPr/>
      <dgm:t>
        <a:bodyPr/>
        <a:lstStyle/>
        <a:p>
          <a:endParaRPr lang="nl-NL"/>
        </a:p>
      </dgm:t>
    </dgm:pt>
    <dgm:pt modelId="{3742D18B-66BE-4478-A6FB-68A15CC52869}">
      <dgm:prSet phldrT="[Text]" custT="1"/>
      <dgm:spPr>
        <a:solidFill>
          <a:srgbClr val="808080">
            <a:hueOff val="0"/>
            <a:satOff val="0"/>
            <a:lumOff val="0"/>
            <a:alphaOff val="0"/>
          </a:srgbClr>
        </a:solidFill>
        <a:ln w="63500" cap="flat" cmpd="sng" algn="ctr">
          <a:solidFill>
            <a:srgbClr val="B6C949"/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>
            <a:buNone/>
          </a:pPr>
          <a:r>
            <a:rPr lang="en-US" sz="1000" b="0" kern="1200">
              <a:solidFill>
                <a:prstClr val="white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Inventory management</a:t>
          </a:r>
        </a:p>
      </dgm:t>
    </dgm:pt>
    <dgm:pt modelId="{BC6B2419-95B6-437B-92DF-7F4EF2D4FE2B}" type="parTrans" cxnId="{4D2345EA-9DEE-4CF0-954B-DD9014362371}">
      <dgm:prSet/>
      <dgm:spPr/>
      <dgm:t>
        <a:bodyPr/>
        <a:lstStyle/>
        <a:p>
          <a:endParaRPr lang="nl-NL"/>
        </a:p>
      </dgm:t>
    </dgm:pt>
    <dgm:pt modelId="{4A5986E6-875D-4505-A382-91D57AA813EA}" type="sibTrans" cxnId="{4D2345EA-9DEE-4CF0-954B-DD9014362371}">
      <dgm:prSet/>
      <dgm:spPr/>
      <dgm:t>
        <a:bodyPr/>
        <a:lstStyle/>
        <a:p>
          <a:endParaRPr lang="nl-NL"/>
        </a:p>
      </dgm:t>
    </dgm:pt>
    <dgm:pt modelId="{E1A6FC85-BDF6-48ED-B9AC-485BDE5B0D43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 lIns="0" tIns="0" rIns="0" bIns="0"/>
        <a:lstStyle/>
        <a:p>
          <a:r>
            <a:rPr lang="en-US" sz="1050" b="0">
              <a:latin typeface="Source Sans Pro" panose="020B0503030403020204" pitchFamily="34" charset="0"/>
              <a:ea typeface="Source Sans Pro" panose="020B0503030403020204" pitchFamily="34" charset="0"/>
            </a:rPr>
            <a:t>Monitoring &amp; evaluation</a:t>
          </a:r>
        </a:p>
      </dgm:t>
    </dgm:pt>
    <dgm:pt modelId="{BCDD8174-6D1D-423D-81C1-52C0E38CDCA5}" type="parTrans" cxnId="{E5844466-38B3-4F98-9CD7-C8BEAA141E67}">
      <dgm:prSet/>
      <dgm:spPr/>
      <dgm:t>
        <a:bodyPr/>
        <a:lstStyle/>
        <a:p>
          <a:endParaRPr lang="nl-NL"/>
        </a:p>
      </dgm:t>
    </dgm:pt>
    <dgm:pt modelId="{74A023A5-CE44-4F3B-9174-123D865266DB}" type="sibTrans" cxnId="{E5844466-38B3-4F98-9CD7-C8BEAA141E67}">
      <dgm:prSet/>
      <dgm:spPr/>
      <dgm:t>
        <a:bodyPr/>
        <a:lstStyle/>
        <a:p>
          <a:endParaRPr lang="nl-NL"/>
        </a:p>
      </dgm:t>
    </dgm:pt>
    <dgm:pt modelId="{0B71F3AE-31A7-4E4B-A55C-E8470548D868}" type="pres">
      <dgm:prSet presAssocID="{C3551167-3F9C-4478-AEA0-92BEED18B18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2ED050E-A56D-481E-A5C3-D0764F270DF3}" type="pres">
      <dgm:prSet presAssocID="{8EABA849-D567-4B1E-92EB-26A0FCAA2120}" presName="centerShape" presStyleLbl="node0" presStyleIdx="0" presStyleCnt="1" custScaleX="135450" custScaleY="135450" custLinFactNeighborY="-1597"/>
      <dgm:spPr/>
    </dgm:pt>
    <dgm:pt modelId="{5CE81BBE-EBB8-4E3D-BE9E-CC26ECA103EC}" type="pres">
      <dgm:prSet presAssocID="{B23D4784-485A-49E9-AE0A-2C1FBC42FACB}" presName="node" presStyleLbl="node1" presStyleIdx="0" presStyleCnt="7" custScaleX="140784" custScaleY="140784" custRadScaleRad="103151">
        <dgm:presLayoutVars>
          <dgm:bulletEnabled val="1"/>
        </dgm:presLayoutVars>
      </dgm:prSet>
      <dgm:spPr>
        <a:xfrm>
          <a:off x="1894404" y="-146243"/>
          <a:ext cx="1011791" cy="1011791"/>
        </a:xfrm>
        <a:prstGeom prst="ellipse">
          <a:avLst/>
        </a:prstGeom>
      </dgm:spPr>
    </dgm:pt>
    <dgm:pt modelId="{F586BF7B-9698-4E43-9FD5-D27168C326A9}" type="pres">
      <dgm:prSet presAssocID="{B23D4784-485A-49E9-AE0A-2C1FBC42FACB}" presName="dummy" presStyleCnt="0"/>
      <dgm:spPr/>
    </dgm:pt>
    <dgm:pt modelId="{A592D436-C791-4F7B-948F-9F1D2C05399F}" type="pres">
      <dgm:prSet presAssocID="{AAD2B829-883C-46F8-BF47-DCE5677B0BB9}" presName="sibTrans" presStyleLbl="sibTrans2D1" presStyleIdx="0" presStyleCnt="7"/>
      <dgm:spPr/>
    </dgm:pt>
    <dgm:pt modelId="{3646D65A-C52F-4C9A-B21C-29219F050A81}" type="pres">
      <dgm:prSet presAssocID="{EDA33FBF-007F-402D-B3C4-30A6745E5A50}" presName="node" presStyleLbl="node1" presStyleIdx="1" presStyleCnt="7" custScaleX="140784" custScaleY="140784" custRadScaleRad="101994" custRadScaleInc="-8073">
        <dgm:presLayoutVars>
          <dgm:bulletEnabled val="1"/>
        </dgm:presLayoutVars>
      </dgm:prSet>
      <dgm:spPr>
        <a:prstGeom prst="ellipse">
          <a:avLst/>
        </a:prstGeom>
      </dgm:spPr>
    </dgm:pt>
    <dgm:pt modelId="{8E8EDDB4-DBA4-41FC-ACD0-554FFF6280FD}" type="pres">
      <dgm:prSet presAssocID="{EDA33FBF-007F-402D-B3C4-30A6745E5A50}" presName="dummy" presStyleCnt="0"/>
      <dgm:spPr/>
    </dgm:pt>
    <dgm:pt modelId="{CE75D74A-DB45-4707-BC70-C95844B5128D}" type="pres">
      <dgm:prSet presAssocID="{9E3A4FDD-C1D6-4987-8813-91C40FBF8650}" presName="sibTrans" presStyleLbl="sibTrans2D1" presStyleIdx="1" presStyleCnt="7"/>
      <dgm:spPr/>
    </dgm:pt>
    <dgm:pt modelId="{5E403CCE-AD11-44E2-BD99-D0758636CC45}" type="pres">
      <dgm:prSet presAssocID="{4EC7C2CC-F5BB-48B4-8FC2-2DB3ABF259DD}" presName="node" presStyleLbl="node1" presStyleIdx="2" presStyleCnt="7" custScaleX="140784" custScaleY="140784" custRadScaleRad="99346" custRadScaleInc="-10336">
        <dgm:presLayoutVars>
          <dgm:bulletEnabled val="1"/>
        </dgm:presLayoutVars>
      </dgm:prSet>
      <dgm:spPr>
        <a:prstGeom prst="ellipse">
          <a:avLst/>
        </a:prstGeom>
      </dgm:spPr>
    </dgm:pt>
    <dgm:pt modelId="{C673AFE6-6516-4DB8-ADD2-A6CAA0D1796B}" type="pres">
      <dgm:prSet presAssocID="{4EC7C2CC-F5BB-48B4-8FC2-2DB3ABF259DD}" presName="dummy" presStyleCnt="0"/>
      <dgm:spPr/>
    </dgm:pt>
    <dgm:pt modelId="{0463489C-9713-45A5-8E71-88445D8B9C4D}" type="pres">
      <dgm:prSet presAssocID="{1376D6D8-18AD-44E7-9F8F-016DE280F6AF}" presName="sibTrans" presStyleLbl="sibTrans2D1" presStyleIdx="2" presStyleCnt="7"/>
      <dgm:spPr/>
    </dgm:pt>
    <dgm:pt modelId="{61AEB917-E763-4B79-B795-559F8656BF15}" type="pres">
      <dgm:prSet presAssocID="{E23126C9-C04A-4489-A7AB-321B4C2C3C1F}" presName="node" presStyleLbl="node1" presStyleIdx="3" presStyleCnt="7" custScaleX="140784" custScaleY="140784" custRadScaleRad="97171" custRadScaleInc="-4702">
        <dgm:presLayoutVars>
          <dgm:bulletEnabled val="1"/>
        </dgm:presLayoutVars>
      </dgm:prSet>
      <dgm:spPr>
        <a:prstGeom prst="ellipse">
          <a:avLst/>
        </a:prstGeom>
      </dgm:spPr>
    </dgm:pt>
    <dgm:pt modelId="{DFF1CFF9-530D-4D1E-BE89-52023D52C827}" type="pres">
      <dgm:prSet presAssocID="{E23126C9-C04A-4489-A7AB-321B4C2C3C1F}" presName="dummy" presStyleCnt="0"/>
      <dgm:spPr/>
    </dgm:pt>
    <dgm:pt modelId="{6A7C2E26-C4B7-4F15-BB88-419394555CC7}" type="pres">
      <dgm:prSet presAssocID="{C84AF996-69BE-4F73-BB2B-AE658F952534}" presName="sibTrans" presStyleLbl="sibTrans2D1" presStyleIdx="3" presStyleCnt="7"/>
      <dgm:spPr/>
    </dgm:pt>
    <dgm:pt modelId="{D2FE462D-EEC9-4D39-B092-D8EC9D146582}" type="pres">
      <dgm:prSet presAssocID="{A19B53CB-D28B-4DAB-85ED-EE7A079BAE54}" presName="node" presStyleLbl="node1" presStyleIdx="4" presStyleCnt="7" custScaleX="140784" custScaleY="140784" custRadScaleRad="97171" custRadScaleInc="4702">
        <dgm:presLayoutVars>
          <dgm:bulletEnabled val="1"/>
        </dgm:presLayoutVars>
      </dgm:prSet>
      <dgm:spPr>
        <a:xfrm>
          <a:off x="1328110" y="2293730"/>
          <a:ext cx="1011791" cy="1011791"/>
        </a:xfrm>
        <a:prstGeom prst="ellipse">
          <a:avLst/>
        </a:prstGeom>
      </dgm:spPr>
    </dgm:pt>
    <dgm:pt modelId="{2009ABD6-88ED-439C-AF31-1579E5A1FBA6}" type="pres">
      <dgm:prSet presAssocID="{A19B53CB-D28B-4DAB-85ED-EE7A079BAE54}" presName="dummy" presStyleCnt="0"/>
      <dgm:spPr/>
    </dgm:pt>
    <dgm:pt modelId="{FBFAA653-F0F9-4C8F-8969-C3F01FAB63EB}" type="pres">
      <dgm:prSet presAssocID="{3E739C49-F3F7-4222-9D48-465FF25E1983}" presName="sibTrans" presStyleLbl="sibTrans2D1" presStyleIdx="4" presStyleCnt="7"/>
      <dgm:spPr/>
    </dgm:pt>
    <dgm:pt modelId="{BCFBD46D-0605-4CF3-BE9E-4854BB9D8ABC}" type="pres">
      <dgm:prSet presAssocID="{3742D18B-66BE-4478-A6FB-68A15CC52869}" presName="node" presStyleLbl="node1" presStyleIdx="5" presStyleCnt="7" custScaleX="140784" custScaleY="140784" custRadScaleRad="99346" custRadScaleInc="10336">
        <dgm:presLayoutVars>
          <dgm:bulletEnabled val="1"/>
        </dgm:presLayoutVars>
      </dgm:prSet>
      <dgm:spPr>
        <a:xfrm>
          <a:off x="621958" y="1408234"/>
          <a:ext cx="1011791" cy="1011791"/>
        </a:xfrm>
        <a:prstGeom prst="ellipse">
          <a:avLst/>
        </a:prstGeom>
      </dgm:spPr>
    </dgm:pt>
    <dgm:pt modelId="{F9B2EF17-633C-47AF-B7F6-408ECF1F3D8A}" type="pres">
      <dgm:prSet presAssocID="{3742D18B-66BE-4478-A6FB-68A15CC52869}" presName="dummy" presStyleCnt="0"/>
      <dgm:spPr/>
    </dgm:pt>
    <dgm:pt modelId="{088BF9A6-5C81-4AD6-AD5B-49F0C04DE466}" type="pres">
      <dgm:prSet presAssocID="{4A5986E6-875D-4505-A382-91D57AA813EA}" presName="sibTrans" presStyleLbl="sibTrans2D1" presStyleIdx="5" presStyleCnt="7"/>
      <dgm:spPr/>
    </dgm:pt>
    <dgm:pt modelId="{075A04BE-A753-4EA7-B656-F49A79BC9CFE}" type="pres">
      <dgm:prSet presAssocID="{E1A6FC85-BDF6-48ED-B9AC-485BDE5B0D43}" presName="node" presStyleLbl="node1" presStyleIdx="6" presStyleCnt="7" custScaleX="140784" custScaleY="140784" custRadScaleRad="101994" custRadScaleInc="8073">
        <dgm:presLayoutVars>
          <dgm:bulletEnabled val="1"/>
        </dgm:presLayoutVars>
      </dgm:prSet>
      <dgm:spPr/>
    </dgm:pt>
    <dgm:pt modelId="{D42E57B3-4480-416E-AE17-53DDFBB7529E}" type="pres">
      <dgm:prSet presAssocID="{E1A6FC85-BDF6-48ED-B9AC-485BDE5B0D43}" presName="dummy" presStyleCnt="0"/>
      <dgm:spPr/>
    </dgm:pt>
    <dgm:pt modelId="{4ED34DF2-FC88-4411-90EA-0289D51FBEEF}" type="pres">
      <dgm:prSet presAssocID="{74A023A5-CE44-4F3B-9174-123D865266DB}" presName="sibTrans" presStyleLbl="sibTrans2D1" presStyleIdx="6" presStyleCnt="7"/>
      <dgm:spPr/>
    </dgm:pt>
  </dgm:ptLst>
  <dgm:cxnLst>
    <dgm:cxn modelId="{1C36130C-707E-430A-A695-3F33A5B7ED5F}" type="presOf" srcId="{C3551167-3F9C-4478-AEA0-92BEED18B18F}" destId="{0B71F3AE-31A7-4E4B-A55C-E8470548D868}" srcOrd="0" destOrd="0" presId="urn:microsoft.com/office/officeart/2005/8/layout/radial6"/>
    <dgm:cxn modelId="{5933E318-8435-450E-9416-86D2A6CC5FA5}" type="presOf" srcId="{3E739C49-F3F7-4222-9D48-465FF25E1983}" destId="{FBFAA653-F0F9-4C8F-8969-C3F01FAB63EB}" srcOrd="0" destOrd="0" presId="urn:microsoft.com/office/officeart/2005/8/layout/radial6"/>
    <dgm:cxn modelId="{36D1B123-9BC2-443F-9D20-D0E1908A44D3}" type="presOf" srcId="{4A5986E6-875D-4505-A382-91D57AA813EA}" destId="{088BF9A6-5C81-4AD6-AD5B-49F0C04DE466}" srcOrd="0" destOrd="0" presId="urn:microsoft.com/office/officeart/2005/8/layout/radial6"/>
    <dgm:cxn modelId="{1B22D233-C569-40B9-97CF-F7B3CFA3C9B1}" type="presOf" srcId="{A19B53CB-D28B-4DAB-85ED-EE7A079BAE54}" destId="{D2FE462D-EEC9-4D39-B092-D8EC9D146582}" srcOrd="0" destOrd="0" presId="urn:microsoft.com/office/officeart/2005/8/layout/radial6"/>
    <dgm:cxn modelId="{55A77F5C-987B-40B2-BEC0-AD2E363D182D}" type="presOf" srcId="{9E3A4FDD-C1D6-4987-8813-91C40FBF8650}" destId="{CE75D74A-DB45-4707-BC70-C95844B5128D}" srcOrd="0" destOrd="0" presId="urn:microsoft.com/office/officeart/2005/8/layout/radial6"/>
    <dgm:cxn modelId="{D7743563-E59D-4662-B1B1-215927C431E9}" type="presOf" srcId="{4EC7C2CC-F5BB-48B4-8FC2-2DB3ABF259DD}" destId="{5E403CCE-AD11-44E2-BD99-D0758636CC45}" srcOrd="0" destOrd="0" presId="urn:microsoft.com/office/officeart/2005/8/layout/radial6"/>
    <dgm:cxn modelId="{E5844466-38B3-4F98-9CD7-C8BEAA141E67}" srcId="{8EABA849-D567-4B1E-92EB-26A0FCAA2120}" destId="{E1A6FC85-BDF6-48ED-B9AC-485BDE5B0D43}" srcOrd="6" destOrd="0" parTransId="{BCDD8174-6D1D-423D-81C1-52C0E38CDCA5}" sibTransId="{74A023A5-CE44-4F3B-9174-123D865266DB}"/>
    <dgm:cxn modelId="{38D9D466-3753-4EC0-A5A7-03040CB4E104}" type="presOf" srcId="{8EABA849-D567-4B1E-92EB-26A0FCAA2120}" destId="{F2ED050E-A56D-481E-A5C3-D0764F270DF3}" srcOrd="0" destOrd="0" presId="urn:microsoft.com/office/officeart/2005/8/layout/radial6"/>
    <dgm:cxn modelId="{47635469-DC66-4DC2-A84E-0FA421E51D9C}" type="presOf" srcId="{B23D4784-485A-49E9-AE0A-2C1FBC42FACB}" destId="{5CE81BBE-EBB8-4E3D-BE9E-CC26ECA103EC}" srcOrd="0" destOrd="0" presId="urn:microsoft.com/office/officeart/2005/8/layout/radial6"/>
    <dgm:cxn modelId="{E10DE974-18AA-489D-B213-DBD3FEF79916}" srcId="{8EABA849-D567-4B1E-92EB-26A0FCAA2120}" destId="{E23126C9-C04A-4489-A7AB-321B4C2C3C1F}" srcOrd="3" destOrd="0" parTransId="{B0D8FBA7-B58D-441D-9D22-9D897E9F5290}" sibTransId="{C84AF996-69BE-4F73-BB2B-AE658F952534}"/>
    <dgm:cxn modelId="{6C0FBC77-662B-4E8A-AFE8-DE515EA67695}" type="presOf" srcId="{EDA33FBF-007F-402D-B3C4-30A6745E5A50}" destId="{3646D65A-C52F-4C9A-B21C-29219F050A81}" srcOrd="0" destOrd="0" presId="urn:microsoft.com/office/officeart/2005/8/layout/radial6"/>
    <dgm:cxn modelId="{9967F95A-126E-4ED9-B7EF-A57DBE0983EF}" type="presOf" srcId="{E1A6FC85-BDF6-48ED-B9AC-485BDE5B0D43}" destId="{075A04BE-A753-4EA7-B656-F49A79BC9CFE}" srcOrd="0" destOrd="0" presId="urn:microsoft.com/office/officeart/2005/8/layout/radial6"/>
    <dgm:cxn modelId="{848EEF90-7386-4B99-82D0-E1525754E275}" srcId="{8EABA849-D567-4B1E-92EB-26A0FCAA2120}" destId="{B23D4784-485A-49E9-AE0A-2C1FBC42FACB}" srcOrd="0" destOrd="0" parTransId="{20F0487C-9C0A-40AD-9401-BB7F46E85E00}" sibTransId="{AAD2B829-883C-46F8-BF47-DCE5677B0BB9}"/>
    <dgm:cxn modelId="{6A9DEE91-2FDF-4AC2-8C01-D2515338861C}" srcId="{8EABA849-D567-4B1E-92EB-26A0FCAA2120}" destId="{A19B53CB-D28B-4DAB-85ED-EE7A079BAE54}" srcOrd="4" destOrd="0" parTransId="{D2AE89FD-CB7A-43CE-BBFC-2E13E64B69F4}" sibTransId="{3E739C49-F3F7-4222-9D48-465FF25E1983}"/>
    <dgm:cxn modelId="{BA0B449D-2DF7-4558-937C-A0E795B9CEFB}" type="presOf" srcId="{C84AF996-69BE-4F73-BB2B-AE658F952534}" destId="{6A7C2E26-C4B7-4F15-BB88-419394555CC7}" srcOrd="0" destOrd="0" presId="urn:microsoft.com/office/officeart/2005/8/layout/radial6"/>
    <dgm:cxn modelId="{F1B091A2-9D4F-431E-AB12-E8AC18EDD251}" type="presOf" srcId="{1376D6D8-18AD-44E7-9F8F-016DE280F6AF}" destId="{0463489C-9713-45A5-8E71-88445D8B9C4D}" srcOrd="0" destOrd="0" presId="urn:microsoft.com/office/officeart/2005/8/layout/radial6"/>
    <dgm:cxn modelId="{E4136EBC-31AE-4BFD-9E42-4D0E2AF02CDC}" type="presOf" srcId="{74A023A5-CE44-4F3B-9174-123D865266DB}" destId="{4ED34DF2-FC88-4411-90EA-0289D51FBEEF}" srcOrd="0" destOrd="0" presId="urn:microsoft.com/office/officeart/2005/8/layout/radial6"/>
    <dgm:cxn modelId="{3A6A55CF-BE5A-4321-A685-F66D9367EEE3}" srcId="{8EABA849-D567-4B1E-92EB-26A0FCAA2120}" destId="{4EC7C2CC-F5BB-48B4-8FC2-2DB3ABF259DD}" srcOrd="2" destOrd="0" parTransId="{51A1FD99-ECB0-45F6-98CA-D4E87BDE4574}" sibTransId="{1376D6D8-18AD-44E7-9F8F-016DE280F6AF}"/>
    <dgm:cxn modelId="{2DA33FD1-B7EE-41A9-9B60-06BB360AC5C1}" type="presOf" srcId="{AAD2B829-883C-46F8-BF47-DCE5677B0BB9}" destId="{A592D436-C791-4F7B-948F-9F1D2C05399F}" srcOrd="0" destOrd="0" presId="urn:microsoft.com/office/officeart/2005/8/layout/radial6"/>
    <dgm:cxn modelId="{94C8D7DA-07AF-4438-BAA8-F6323A16AA4C}" type="presOf" srcId="{3742D18B-66BE-4478-A6FB-68A15CC52869}" destId="{BCFBD46D-0605-4CF3-BE9E-4854BB9D8ABC}" srcOrd="0" destOrd="0" presId="urn:microsoft.com/office/officeart/2005/8/layout/radial6"/>
    <dgm:cxn modelId="{2BB45AE5-61B5-49EE-915B-197E90B27C3E}" srcId="{8EABA849-D567-4B1E-92EB-26A0FCAA2120}" destId="{EDA33FBF-007F-402D-B3C4-30A6745E5A50}" srcOrd="1" destOrd="0" parTransId="{4F8FFEED-DABA-46B6-A74D-5630D0CF4BBF}" sibTransId="{9E3A4FDD-C1D6-4987-8813-91C40FBF8650}"/>
    <dgm:cxn modelId="{4D2345EA-9DEE-4CF0-954B-DD9014362371}" srcId="{8EABA849-D567-4B1E-92EB-26A0FCAA2120}" destId="{3742D18B-66BE-4478-A6FB-68A15CC52869}" srcOrd="5" destOrd="0" parTransId="{BC6B2419-95B6-437B-92DF-7F4EF2D4FE2B}" sibTransId="{4A5986E6-875D-4505-A382-91D57AA813EA}"/>
    <dgm:cxn modelId="{48E98DED-FD26-4ED2-9160-7DD39C53DA44}" srcId="{C3551167-3F9C-4478-AEA0-92BEED18B18F}" destId="{8EABA849-D567-4B1E-92EB-26A0FCAA2120}" srcOrd="0" destOrd="0" parTransId="{2B877A92-D05A-401C-AB97-90942EDDB57A}" sibTransId="{61FE90E8-7FB6-484D-8BAD-5AE2931A7BB2}"/>
    <dgm:cxn modelId="{0F8A83FF-9291-4251-A880-B72A85A6B9EE}" type="presOf" srcId="{E23126C9-C04A-4489-A7AB-321B4C2C3C1F}" destId="{61AEB917-E763-4B79-B795-559F8656BF15}" srcOrd="0" destOrd="0" presId="urn:microsoft.com/office/officeart/2005/8/layout/radial6"/>
    <dgm:cxn modelId="{4C2F3013-1761-4940-B637-594EBF46CD13}" type="presParOf" srcId="{0B71F3AE-31A7-4E4B-A55C-E8470548D868}" destId="{F2ED050E-A56D-481E-A5C3-D0764F270DF3}" srcOrd="0" destOrd="0" presId="urn:microsoft.com/office/officeart/2005/8/layout/radial6"/>
    <dgm:cxn modelId="{98805CC0-10C5-4894-98F7-E46A5C46529A}" type="presParOf" srcId="{0B71F3AE-31A7-4E4B-A55C-E8470548D868}" destId="{5CE81BBE-EBB8-4E3D-BE9E-CC26ECA103EC}" srcOrd="1" destOrd="0" presId="urn:microsoft.com/office/officeart/2005/8/layout/radial6"/>
    <dgm:cxn modelId="{538125B4-6EC4-43F1-93AE-DDCA2DF94B50}" type="presParOf" srcId="{0B71F3AE-31A7-4E4B-A55C-E8470548D868}" destId="{F586BF7B-9698-4E43-9FD5-D27168C326A9}" srcOrd="2" destOrd="0" presId="urn:microsoft.com/office/officeart/2005/8/layout/radial6"/>
    <dgm:cxn modelId="{AA0F80AA-3F97-457F-B55F-B40CA4517E16}" type="presParOf" srcId="{0B71F3AE-31A7-4E4B-A55C-E8470548D868}" destId="{A592D436-C791-4F7B-948F-9F1D2C05399F}" srcOrd="3" destOrd="0" presId="urn:microsoft.com/office/officeart/2005/8/layout/radial6"/>
    <dgm:cxn modelId="{5C58C064-6465-4B5A-B142-BAA86E68AA10}" type="presParOf" srcId="{0B71F3AE-31A7-4E4B-A55C-E8470548D868}" destId="{3646D65A-C52F-4C9A-B21C-29219F050A81}" srcOrd="4" destOrd="0" presId="urn:microsoft.com/office/officeart/2005/8/layout/radial6"/>
    <dgm:cxn modelId="{FBC29F62-DCE5-477E-8C7B-5FA9C7902CE0}" type="presParOf" srcId="{0B71F3AE-31A7-4E4B-A55C-E8470548D868}" destId="{8E8EDDB4-DBA4-41FC-ACD0-554FFF6280FD}" srcOrd="5" destOrd="0" presId="urn:microsoft.com/office/officeart/2005/8/layout/radial6"/>
    <dgm:cxn modelId="{1BA73434-EA82-478C-859F-A3066EE5C236}" type="presParOf" srcId="{0B71F3AE-31A7-4E4B-A55C-E8470548D868}" destId="{CE75D74A-DB45-4707-BC70-C95844B5128D}" srcOrd="6" destOrd="0" presId="urn:microsoft.com/office/officeart/2005/8/layout/radial6"/>
    <dgm:cxn modelId="{601ABF2D-6A2F-40C0-A4EE-84F319C9F8A5}" type="presParOf" srcId="{0B71F3AE-31A7-4E4B-A55C-E8470548D868}" destId="{5E403CCE-AD11-44E2-BD99-D0758636CC45}" srcOrd="7" destOrd="0" presId="urn:microsoft.com/office/officeart/2005/8/layout/radial6"/>
    <dgm:cxn modelId="{6C50B603-AFF3-4958-BFBF-5BD78EDBB88C}" type="presParOf" srcId="{0B71F3AE-31A7-4E4B-A55C-E8470548D868}" destId="{C673AFE6-6516-4DB8-ADD2-A6CAA0D1796B}" srcOrd="8" destOrd="0" presId="urn:microsoft.com/office/officeart/2005/8/layout/radial6"/>
    <dgm:cxn modelId="{BAA4A995-5B2B-4F43-A469-C2438527F8A8}" type="presParOf" srcId="{0B71F3AE-31A7-4E4B-A55C-E8470548D868}" destId="{0463489C-9713-45A5-8E71-88445D8B9C4D}" srcOrd="9" destOrd="0" presId="urn:microsoft.com/office/officeart/2005/8/layout/radial6"/>
    <dgm:cxn modelId="{EFB8AF09-AC8A-43A1-A4B9-6630DEDF1BA3}" type="presParOf" srcId="{0B71F3AE-31A7-4E4B-A55C-E8470548D868}" destId="{61AEB917-E763-4B79-B795-559F8656BF15}" srcOrd="10" destOrd="0" presId="urn:microsoft.com/office/officeart/2005/8/layout/radial6"/>
    <dgm:cxn modelId="{B9871105-1908-4C26-BF96-1016E4D598B5}" type="presParOf" srcId="{0B71F3AE-31A7-4E4B-A55C-E8470548D868}" destId="{DFF1CFF9-530D-4D1E-BE89-52023D52C827}" srcOrd="11" destOrd="0" presId="urn:microsoft.com/office/officeart/2005/8/layout/radial6"/>
    <dgm:cxn modelId="{C2279EA5-E1F1-4416-8567-7A4986AE7BE2}" type="presParOf" srcId="{0B71F3AE-31A7-4E4B-A55C-E8470548D868}" destId="{6A7C2E26-C4B7-4F15-BB88-419394555CC7}" srcOrd="12" destOrd="0" presId="urn:microsoft.com/office/officeart/2005/8/layout/radial6"/>
    <dgm:cxn modelId="{482162D6-A6E8-458B-8042-DC78C081DAB3}" type="presParOf" srcId="{0B71F3AE-31A7-4E4B-A55C-E8470548D868}" destId="{D2FE462D-EEC9-4D39-B092-D8EC9D146582}" srcOrd="13" destOrd="0" presId="urn:microsoft.com/office/officeart/2005/8/layout/radial6"/>
    <dgm:cxn modelId="{4818959E-CC91-4BC6-9DD7-7DDD1B53E620}" type="presParOf" srcId="{0B71F3AE-31A7-4E4B-A55C-E8470548D868}" destId="{2009ABD6-88ED-439C-AF31-1579E5A1FBA6}" srcOrd="14" destOrd="0" presId="urn:microsoft.com/office/officeart/2005/8/layout/radial6"/>
    <dgm:cxn modelId="{45CDF5A7-F4C9-4ED5-94FD-624519ABFA65}" type="presParOf" srcId="{0B71F3AE-31A7-4E4B-A55C-E8470548D868}" destId="{FBFAA653-F0F9-4C8F-8969-C3F01FAB63EB}" srcOrd="15" destOrd="0" presId="urn:microsoft.com/office/officeart/2005/8/layout/radial6"/>
    <dgm:cxn modelId="{2F2FC9A9-EC69-459C-A4B8-FA8CFC8CDFC8}" type="presParOf" srcId="{0B71F3AE-31A7-4E4B-A55C-E8470548D868}" destId="{BCFBD46D-0605-4CF3-BE9E-4854BB9D8ABC}" srcOrd="16" destOrd="0" presId="urn:microsoft.com/office/officeart/2005/8/layout/radial6"/>
    <dgm:cxn modelId="{506B9D39-E98C-4447-8255-C93C48002F15}" type="presParOf" srcId="{0B71F3AE-31A7-4E4B-A55C-E8470548D868}" destId="{F9B2EF17-633C-47AF-B7F6-408ECF1F3D8A}" srcOrd="17" destOrd="0" presId="urn:microsoft.com/office/officeart/2005/8/layout/radial6"/>
    <dgm:cxn modelId="{09C7FBC8-775B-42E4-93E0-8AEBD0C00398}" type="presParOf" srcId="{0B71F3AE-31A7-4E4B-A55C-E8470548D868}" destId="{088BF9A6-5C81-4AD6-AD5B-49F0C04DE466}" srcOrd="18" destOrd="0" presId="urn:microsoft.com/office/officeart/2005/8/layout/radial6"/>
    <dgm:cxn modelId="{1D729C8D-F658-479B-BEE1-F1898003363F}" type="presParOf" srcId="{0B71F3AE-31A7-4E4B-A55C-E8470548D868}" destId="{075A04BE-A753-4EA7-B656-F49A79BC9CFE}" srcOrd="19" destOrd="0" presId="urn:microsoft.com/office/officeart/2005/8/layout/radial6"/>
    <dgm:cxn modelId="{20F6E89C-2934-4F6C-B481-C6EE2AA27604}" type="presParOf" srcId="{0B71F3AE-31A7-4E4B-A55C-E8470548D868}" destId="{D42E57B3-4480-416E-AE17-53DDFBB7529E}" srcOrd="20" destOrd="0" presId="urn:microsoft.com/office/officeart/2005/8/layout/radial6"/>
    <dgm:cxn modelId="{82F8142B-0F52-47D2-9976-DB1056DB7A96}" type="presParOf" srcId="{0B71F3AE-31A7-4E4B-A55C-E8470548D868}" destId="{4ED34DF2-FC88-4411-90EA-0289D51FBEEF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2AA9FB9-8159-45C9-BCD3-15ACFEBA201F}" type="doc">
      <dgm:prSet loTypeId="urn:microsoft.com/office/officeart/2005/8/layout/b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nl-NL"/>
        </a:p>
      </dgm:t>
    </dgm:pt>
    <dgm:pt modelId="{9C041C7D-8AAD-456F-A60A-21B1BC06DC7F}">
      <dgm:prSet phldrT="[Text]"/>
      <dgm:spPr/>
      <dgm:t>
        <a:bodyPr/>
        <a:lstStyle/>
        <a:p>
          <a:r>
            <a:rPr lang="en-GB"/>
            <a:t>Stock manager</a:t>
          </a:r>
          <a:endParaRPr lang="nl-NL"/>
        </a:p>
      </dgm:t>
    </dgm:pt>
    <dgm:pt modelId="{8C183369-25DD-40E4-96E5-702C911C8397}" type="parTrans" cxnId="{9449C520-DAA7-4304-B8FF-0E28C8D753C2}">
      <dgm:prSet/>
      <dgm:spPr/>
      <dgm:t>
        <a:bodyPr/>
        <a:lstStyle/>
        <a:p>
          <a:endParaRPr lang="nl-NL"/>
        </a:p>
      </dgm:t>
    </dgm:pt>
    <dgm:pt modelId="{368C0528-B3BE-44AC-A3BC-AC14AB136A91}" type="sibTrans" cxnId="{9449C520-DAA7-4304-B8FF-0E28C8D753C2}">
      <dgm:prSet/>
      <dgm:spPr>
        <a:ln w="19050"/>
      </dgm:spPr>
      <dgm:t>
        <a:bodyPr/>
        <a:lstStyle/>
        <a:p>
          <a:endParaRPr lang="nl-NL"/>
        </a:p>
      </dgm:t>
    </dgm:pt>
    <dgm:pt modelId="{871B97BD-24CB-4531-A174-59B0FF1CB0F1}">
      <dgm:prSet phldrT="[Text]"/>
      <dgm:spPr/>
      <dgm:t>
        <a:bodyPr/>
        <a:lstStyle/>
        <a:p>
          <a:r>
            <a:rPr lang="en-GB" dirty="0"/>
            <a:t>Receives 100 bags of seed.</a:t>
          </a:r>
          <a:endParaRPr lang="nl-NL" dirty="0"/>
        </a:p>
      </dgm:t>
    </dgm:pt>
    <dgm:pt modelId="{3A7A0EEC-CA39-49F7-8CD5-08132A0A8A23}" type="parTrans" cxnId="{11E246D6-AA00-4222-AB7A-87EA0072A3FA}">
      <dgm:prSet/>
      <dgm:spPr/>
      <dgm:t>
        <a:bodyPr/>
        <a:lstStyle/>
        <a:p>
          <a:endParaRPr lang="nl-NL"/>
        </a:p>
      </dgm:t>
    </dgm:pt>
    <dgm:pt modelId="{8FE0FFE6-DE97-4CD6-BD96-DF20E12104F9}" type="sibTrans" cxnId="{11E246D6-AA00-4222-AB7A-87EA0072A3FA}">
      <dgm:prSet/>
      <dgm:spPr/>
      <dgm:t>
        <a:bodyPr/>
        <a:lstStyle/>
        <a:p>
          <a:endParaRPr lang="nl-NL"/>
        </a:p>
      </dgm:t>
    </dgm:pt>
    <dgm:pt modelId="{A2415194-8F14-4BBE-AA41-E098922ED3C9}">
      <dgm:prSet phldrT="[Text]"/>
      <dgm:spPr/>
      <dgm:t>
        <a:bodyPr/>
        <a:lstStyle/>
        <a:p>
          <a:r>
            <a:rPr lang="en-GB"/>
            <a:t>Field staff </a:t>
          </a:r>
          <a:endParaRPr lang="nl-NL"/>
        </a:p>
      </dgm:t>
    </dgm:pt>
    <dgm:pt modelId="{16E1FFCD-3DE3-4B02-91E2-EFE4ACF8F4E4}" type="parTrans" cxnId="{E427A5D6-B7C4-41C3-BD5D-E5CBD758963E}">
      <dgm:prSet/>
      <dgm:spPr/>
      <dgm:t>
        <a:bodyPr/>
        <a:lstStyle/>
        <a:p>
          <a:endParaRPr lang="nl-NL"/>
        </a:p>
      </dgm:t>
    </dgm:pt>
    <dgm:pt modelId="{C2C26855-DF4C-478B-ACE9-BC7A93099DC5}" type="sibTrans" cxnId="{E427A5D6-B7C4-41C3-BD5D-E5CBD758963E}">
      <dgm:prSet/>
      <dgm:spPr>
        <a:ln w="19050"/>
      </dgm:spPr>
      <dgm:t>
        <a:bodyPr/>
        <a:lstStyle/>
        <a:p>
          <a:endParaRPr lang="nl-NL"/>
        </a:p>
      </dgm:t>
    </dgm:pt>
    <dgm:pt modelId="{FD236AB7-307C-45B2-A935-6A93FC491ACE}">
      <dgm:prSet phldrT="[Text]"/>
      <dgm:spPr/>
      <dgm:t>
        <a:bodyPr/>
        <a:lstStyle/>
        <a:p>
          <a:r>
            <a:rPr lang="en-GB"/>
            <a:t>Staff 1 receives 60 bags</a:t>
          </a:r>
          <a:endParaRPr lang="nl-NL"/>
        </a:p>
      </dgm:t>
    </dgm:pt>
    <dgm:pt modelId="{E233B0A8-E8E3-4F1E-8E98-8FCA7B7784F0}" type="parTrans" cxnId="{4F64C275-4C37-41C5-BED0-3D8F1E93BFC4}">
      <dgm:prSet/>
      <dgm:spPr/>
      <dgm:t>
        <a:bodyPr/>
        <a:lstStyle/>
        <a:p>
          <a:endParaRPr lang="nl-NL"/>
        </a:p>
      </dgm:t>
    </dgm:pt>
    <dgm:pt modelId="{D4F6859C-9AA2-4D75-9118-27EF81426016}" type="sibTrans" cxnId="{4F64C275-4C37-41C5-BED0-3D8F1E93BFC4}">
      <dgm:prSet/>
      <dgm:spPr/>
      <dgm:t>
        <a:bodyPr/>
        <a:lstStyle/>
        <a:p>
          <a:endParaRPr lang="nl-NL"/>
        </a:p>
      </dgm:t>
    </dgm:pt>
    <dgm:pt modelId="{85D4B2DD-5371-4A67-B47D-6260EAB4B1AE}">
      <dgm:prSet phldrT="[Text]"/>
      <dgm:spPr/>
      <dgm:t>
        <a:bodyPr/>
        <a:lstStyle/>
        <a:p>
          <a:r>
            <a:rPr lang="en-GB"/>
            <a:t>Staff 2 receives 30 bags</a:t>
          </a:r>
          <a:endParaRPr lang="nl-NL"/>
        </a:p>
      </dgm:t>
    </dgm:pt>
    <dgm:pt modelId="{69405D63-5AB6-46BC-8910-821D7334DAC6}" type="parTrans" cxnId="{6E0FD08D-3F8A-41A6-9CA0-C2E3507C72A9}">
      <dgm:prSet/>
      <dgm:spPr/>
      <dgm:t>
        <a:bodyPr/>
        <a:lstStyle/>
        <a:p>
          <a:endParaRPr lang="nl-NL"/>
        </a:p>
      </dgm:t>
    </dgm:pt>
    <dgm:pt modelId="{83D272B0-1F08-4577-8207-13B390AF9A56}" type="sibTrans" cxnId="{6E0FD08D-3F8A-41A6-9CA0-C2E3507C72A9}">
      <dgm:prSet/>
      <dgm:spPr/>
      <dgm:t>
        <a:bodyPr/>
        <a:lstStyle/>
        <a:p>
          <a:endParaRPr lang="nl-NL"/>
        </a:p>
      </dgm:t>
    </dgm:pt>
    <dgm:pt modelId="{98F20D66-37B7-46D2-AFD3-0352CAEC6743}">
      <dgm:prSet phldrT="[Text]"/>
      <dgm:spPr/>
      <dgm:t>
        <a:bodyPr/>
        <a:lstStyle/>
        <a:p>
          <a:r>
            <a:rPr lang="en-GB"/>
            <a:t>Farmers </a:t>
          </a:r>
          <a:endParaRPr lang="nl-NL"/>
        </a:p>
      </dgm:t>
    </dgm:pt>
    <dgm:pt modelId="{FC2175B2-7770-42F2-8518-A1472791A856}" type="parTrans" cxnId="{CB6F992E-51F7-4767-BCAE-0103FFB58266}">
      <dgm:prSet/>
      <dgm:spPr/>
      <dgm:t>
        <a:bodyPr/>
        <a:lstStyle/>
        <a:p>
          <a:endParaRPr lang="nl-NL"/>
        </a:p>
      </dgm:t>
    </dgm:pt>
    <dgm:pt modelId="{540750FF-7972-410D-BAE9-A57643F51ECF}" type="sibTrans" cxnId="{CB6F992E-51F7-4767-BCAE-0103FFB58266}">
      <dgm:prSet/>
      <dgm:spPr/>
      <dgm:t>
        <a:bodyPr/>
        <a:lstStyle/>
        <a:p>
          <a:endParaRPr lang="nl-NL"/>
        </a:p>
      </dgm:t>
    </dgm:pt>
    <dgm:pt modelId="{692CF3B1-2A6B-448B-A520-E22011E8C99A}">
      <dgm:prSet phldrT="[Text]"/>
      <dgm:spPr/>
      <dgm:t>
        <a:bodyPr/>
        <a:lstStyle/>
        <a:p>
          <a:r>
            <a:rPr lang="en-GB" dirty="0"/>
            <a:t>Receive seed on cash or on credit</a:t>
          </a:r>
          <a:endParaRPr lang="nl-NL" dirty="0"/>
        </a:p>
      </dgm:t>
    </dgm:pt>
    <dgm:pt modelId="{AD885977-6A2E-440B-8CC7-84BC3DAC06A5}" type="parTrans" cxnId="{529AFA9F-81B1-46E0-98CF-7B4C98BB8C5B}">
      <dgm:prSet/>
      <dgm:spPr/>
      <dgm:t>
        <a:bodyPr/>
        <a:lstStyle/>
        <a:p>
          <a:endParaRPr lang="nl-NL"/>
        </a:p>
      </dgm:t>
    </dgm:pt>
    <dgm:pt modelId="{B3272A7D-D771-472D-8F6C-135687D48BEB}" type="sibTrans" cxnId="{529AFA9F-81B1-46E0-98CF-7B4C98BB8C5B}">
      <dgm:prSet/>
      <dgm:spPr/>
      <dgm:t>
        <a:bodyPr/>
        <a:lstStyle/>
        <a:p>
          <a:endParaRPr lang="nl-NL"/>
        </a:p>
      </dgm:t>
    </dgm:pt>
    <dgm:pt modelId="{66454E90-B778-4020-BFF6-644E8A0E165C}">
      <dgm:prSet phldrT="[Text]"/>
      <dgm:spPr/>
      <dgm:t>
        <a:bodyPr/>
        <a:lstStyle/>
        <a:p>
          <a:r>
            <a:rPr lang="en-GB"/>
            <a:t>Staff 3 receives 10 bags</a:t>
          </a:r>
          <a:endParaRPr lang="nl-NL"/>
        </a:p>
      </dgm:t>
    </dgm:pt>
    <dgm:pt modelId="{4B483D08-58F3-4D05-B3CB-8CEA7BF5CFB3}" type="parTrans" cxnId="{AD3CF8E5-D49F-4D71-8D1D-B09D094292F3}">
      <dgm:prSet/>
      <dgm:spPr/>
      <dgm:t>
        <a:bodyPr/>
        <a:lstStyle/>
        <a:p>
          <a:endParaRPr lang="nl-NL"/>
        </a:p>
      </dgm:t>
    </dgm:pt>
    <dgm:pt modelId="{A411C506-C165-4332-9B40-6002AC2838B3}" type="sibTrans" cxnId="{AD3CF8E5-D49F-4D71-8D1D-B09D094292F3}">
      <dgm:prSet/>
      <dgm:spPr/>
      <dgm:t>
        <a:bodyPr/>
        <a:lstStyle/>
        <a:p>
          <a:endParaRPr lang="nl-NL"/>
        </a:p>
      </dgm:t>
    </dgm:pt>
    <dgm:pt modelId="{3C909FF7-E67B-464C-8C94-D550BF5B392F}" type="pres">
      <dgm:prSet presAssocID="{62AA9FB9-8159-45C9-BCD3-15ACFEBA201F}" presName="Name0" presStyleCnt="0">
        <dgm:presLayoutVars>
          <dgm:dir/>
          <dgm:resizeHandles val="exact"/>
        </dgm:presLayoutVars>
      </dgm:prSet>
      <dgm:spPr/>
    </dgm:pt>
    <dgm:pt modelId="{FF03F4A6-65C4-4693-8624-C6E96720C1EE}" type="pres">
      <dgm:prSet presAssocID="{9C041C7D-8AAD-456F-A60A-21B1BC06DC7F}" presName="node" presStyleLbl="node1" presStyleIdx="0" presStyleCnt="3">
        <dgm:presLayoutVars>
          <dgm:bulletEnabled val="1"/>
        </dgm:presLayoutVars>
      </dgm:prSet>
      <dgm:spPr/>
    </dgm:pt>
    <dgm:pt modelId="{9AF1E03A-DBB6-4777-A89C-CEFD0F24AA56}" type="pres">
      <dgm:prSet presAssocID="{368C0528-B3BE-44AC-A3BC-AC14AB136A91}" presName="sibTrans" presStyleLbl="sibTrans1D1" presStyleIdx="0" presStyleCnt="2"/>
      <dgm:spPr/>
    </dgm:pt>
    <dgm:pt modelId="{ECAE4410-A308-4529-9D6F-8C1131B3EA80}" type="pres">
      <dgm:prSet presAssocID="{368C0528-B3BE-44AC-A3BC-AC14AB136A91}" presName="connectorText" presStyleLbl="sibTrans1D1" presStyleIdx="0" presStyleCnt="2"/>
      <dgm:spPr/>
    </dgm:pt>
    <dgm:pt modelId="{3E12B23E-478D-4DCF-8AAB-AF0C652159FF}" type="pres">
      <dgm:prSet presAssocID="{A2415194-8F14-4BBE-AA41-E098922ED3C9}" presName="node" presStyleLbl="node1" presStyleIdx="1" presStyleCnt="3">
        <dgm:presLayoutVars>
          <dgm:bulletEnabled val="1"/>
        </dgm:presLayoutVars>
      </dgm:prSet>
      <dgm:spPr/>
    </dgm:pt>
    <dgm:pt modelId="{B9AA5E8D-0EF0-43E3-8F86-8F15EA2B2E81}" type="pres">
      <dgm:prSet presAssocID="{C2C26855-DF4C-478B-ACE9-BC7A93099DC5}" presName="sibTrans" presStyleLbl="sibTrans1D1" presStyleIdx="1" presStyleCnt="2"/>
      <dgm:spPr/>
    </dgm:pt>
    <dgm:pt modelId="{DDEAFF46-DC5A-4167-AF78-2E553F306776}" type="pres">
      <dgm:prSet presAssocID="{C2C26855-DF4C-478B-ACE9-BC7A93099DC5}" presName="connectorText" presStyleLbl="sibTrans1D1" presStyleIdx="1" presStyleCnt="2"/>
      <dgm:spPr/>
    </dgm:pt>
    <dgm:pt modelId="{D5E7B825-67B8-4895-9776-3A02B6704EBF}" type="pres">
      <dgm:prSet presAssocID="{98F20D66-37B7-46D2-AFD3-0352CAEC6743}" presName="node" presStyleLbl="node1" presStyleIdx="2" presStyleCnt="3" custScaleX="226549">
        <dgm:presLayoutVars>
          <dgm:bulletEnabled val="1"/>
        </dgm:presLayoutVars>
      </dgm:prSet>
      <dgm:spPr/>
    </dgm:pt>
  </dgm:ptLst>
  <dgm:cxnLst>
    <dgm:cxn modelId="{9449C520-DAA7-4304-B8FF-0E28C8D753C2}" srcId="{62AA9FB9-8159-45C9-BCD3-15ACFEBA201F}" destId="{9C041C7D-8AAD-456F-A60A-21B1BC06DC7F}" srcOrd="0" destOrd="0" parTransId="{8C183369-25DD-40E4-96E5-702C911C8397}" sibTransId="{368C0528-B3BE-44AC-A3BC-AC14AB136A91}"/>
    <dgm:cxn modelId="{CB6F992E-51F7-4767-BCAE-0103FFB58266}" srcId="{62AA9FB9-8159-45C9-BCD3-15ACFEBA201F}" destId="{98F20D66-37B7-46D2-AFD3-0352CAEC6743}" srcOrd="2" destOrd="0" parTransId="{FC2175B2-7770-42F2-8518-A1472791A856}" sibTransId="{540750FF-7972-410D-BAE9-A57643F51ECF}"/>
    <dgm:cxn modelId="{4EDA3130-E3D0-425C-AB96-BADF39EB82DD}" type="presOf" srcId="{85D4B2DD-5371-4A67-B47D-6260EAB4B1AE}" destId="{3E12B23E-478D-4DCF-8AAB-AF0C652159FF}" srcOrd="0" destOrd="2" presId="urn:microsoft.com/office/officeart/2005/8/layout/bProcess3"/>
    <dgm:cxn modelId="{BF47EA5E-D61F-451D-84C0-CBCD126CB347}" type="presOf" srcId="{62AA9FB9-8159-45C9-BCD3-15ACFEBA201F}" destId="{3C909FF7-E67B-464C-8C94-D550BF5B392F}" srcOrd="0" destOrd="0" presId="urn:microsoft.com/office/officeart/2005/8/layout/bProcess3"/>
    <dgm:cxn modelId="{8F987562-EC8E-48B0-B399-F541311D682D}" type="presOf" srcId="{692CF3B1-2A6B-448B-A520-E22011E8C99A}" destId="{D5E7B825-67B8-4895-9776-3A02B6704EBF}" srcOrd="0" destOrd="1" presId="urn:microsoft.com/office/officeart/2005/8/layout/bProcess3"/>
    <dgm:cxn modelId="{37876763-3F0F-4C4A-94B8-F71DF0726B21}" type="presOf" srcId="{368C0528-B3BE-44AC-A3BC-AC14AB136A91}" destId="{9AF1E03A-DBB6-4777-A89C-CEFD0F24AA56}" srcOrd="0" destOrd="0" presId="urn:microsoft.com/office/officeart/2005/8/layout/bProcess3"/>
    <dgm:cxn modelId="{1C19126B-CF93-42B9-85A8-6D7CFBE65F6C}" type="presOf" srcId="{66454E90-B778-4020-BFF6-644E8A0E165C}" destId="{3E12B23E-478D-4DCF-8AAB-AF0C652159FF}" srcOrd="0" destOrd="3" presId="urn:microsoft.com/office/officeart/2005/8/layout/bProcess3"/>
    <dgm:cxn modelId="{7EF81270-3A50-45D9-9BFF-7099949EC6C6}" type="presOf" srcId="{368C0528-B3BE-44AC-A3BC-AC14AB136A91}" destId="{ECAE4410-A308-4529-9D6F-8C1131B3EA80}" srcOrd="1" destOrd="0" presId="urn:microsoft.com/office/officeart/2005/8/layout/bProcess3"/>
    <dgm:cxn modelId="{4F64C275-4C37-41C5-BED0-3D8F1E93BFC4}" srcId="{A2415194-8F14-4BBE-AA41-E098922ED3C9}" destId="{FD236AB7-307C-45B2-A935-6A93FC491ACE}" srcOrd="0" destOrd="0" parTransId="{E233B0A8-E8E3-4F1E-8E98-8FCA7B7784F0}" sibTransId="{D4F6859C-9AA2-4D75-9118-27EF81426016}"/>
    <dgm:cxn modelId="{6E0FD08D-3F8A-41A6-9CA0-C2E3507C72A9}" srcId="{A2415194-8F14-4BBE-AA41-E098922ED3C9}" destId="{85D4B2DD-5371-4A67-B47D-6260EAB4B1AE}" srcOrd="1" destOrd="0" parTransId="{69405D63-5AB6-46BC-8910-821D7334DAC6}" sibTransId="{83D272B0-1F08-4577-8207-13B390AF9A56}"/>
    <dgm:cxn modelId="{529AFA9F-81B1-46E0-98CF-7B4C98BB8C5B}" srcId="{98F20D66-37B7-46D2-AFD3-0352CAEC6743}" destId="{692CF3B1-2A6B-448B-A520-E22011E8C99A}" srcOrd="0" destOrd="0" parTransId="{AD885977-6A2E-440B-8CC7-84BC3DAC06A5}" sibTransId="{B3272A7D-D771-472D-8F6C-135687D48BEB}"/>
    <dgm:cxn modelId="{98827BA1-9078-4433-A041-19DB934FA283}" type="presOf" srcId="{FD236AB7-307C-45B2-A935-6A93FC491ACE}" destId="{3E12B23E-478D-4DCF-8AAB-AF0C652159FF}" srcOrd="0" destOrd="1" presId="urn:microsoft.com/office/officeart/2005/8/layout/bProcess3"/>
    <dgm:cxn modelId="{320D2CA7-716F-407A-8117-99C2225E93B2}" type="presOf" srcId="{871B97BD-24CB-4531-A174-59B0FF1CB0F1}" destId="{FF03F4A6-65C4-4693-8624-C6E96720C1EE}" srcOrd="0" destOrd="1" presId="urn:microsoft.com/office/officeart/2005/8/layout/bProcess3"/>
    <dgm:cxn modelId="{E33197B1-772E-472D-9958-CBD7D251ED57}" type="presOf" srcId="{9C041C7D-8AAD-456F-A60A-21B1BC06DC7F}" destId="{FF03F4A6-65C4-4693-8624-C6E96720C1EE}" srcOrd="0" destOrd="0" presId="urn:microsoft.com/office/officeart/2005/8/layout/bProcess3"/>
    <dgm:cxn modelId="{4E63F9B2-F167-4993-9354-8ACCCC5C67CE}" type="presOf" srcId="{C2C26855-DF4C-478B-ACE9-BC7A93099DC5}" destId="{B9AA5E8D-0EF0-43E3-8F86-8F15EA2B2E81}" srcOrd="0" destOrd="0" presId="urn:microsoft.com/office/officeart/2005/8/layout/bProcess3"/>
    <dgm:cxn modelId="{11E246D6-AA00-4222-AB7A-87EA0072A3FA}" srcId="{9C041C7D-8AAD-456F-A60A-21B1BC06DC7F}" destId="{871B97BD-24CB-4531-A174-59B0FF1CB0F1}" srcOrd="0" destOrd="0" parTransId="{3A7A0EEC-CA39-49F7-8CD5-08132A0A8A23}" sibTransId="{8FE0FFE6-DE97-4CD6-BD96-DF20E12104F9}"/>
    <dgm:cxn modelId="{E427A5D6-B7C4-41C3-BD5D-E5CBD758963E}" srcId="{62AA9FB9-8159-45C9-BCD3-15ACFEBA201F}" destId="{A2415194-8F14-4BBE-AA41-E098922ED3C9}" srcOrd="1" destOrd="0" parTransId="{16E1FFCD-3DE3-4B02-91E2-EFE4ACF8F4E4}" sibTransId="{C2C26855-DF4C-478B-ACE9-BC7A93099DC5}"/>
    <dgm:cxn modelId="{F9B2B4DB-5ADA-4967-BBE3-41498F7AEFA5}" type="presOf" srcId="{98F20D66-37B7-46D2-AFD3-0352CAEC6743}" destId="{D5E7B825-67B8-4895-9776-3A02B6704EBF}" srcOrd="0" destOrd="0" presId="urn:microsoft.com/office/officeart/2005/8/layout/bProcess3"/>
    <dgm:cxn modelId="{BB091AE4-23F6-4632-8F8F-71696D3502F0}" type="presOf" srcId="{C2C26855-DF4C-478B-ACE9-BC7A93099DC5}" destId="{DDEAFF46-DC5A-4167-AF78-2E553F306776}" srcOrd="1" destOrd="0" presId="urn:microsoft.com/office/officeart/2005/8/layout/bProcess3"/>
    <dgm:cxn modelId="{AD3CF8E5-D49F-4D71-8D1D-B09D094292F3}" srcId="{A2415194-8F14-4BBE-AA41-E098922ED3C9}" destId="{66454E90-B778-4020-BFF6-644E8A0E165C}" srcOrd="2" destOrd="0" parTransId="{4B483D08-58F3-4D05-B3CB-8CEA7BF5CFB3}" sibTransId="{A411C506-C165-4332-9B40-6002AC2838B3}"/>
    <dgm:cxn modelId="{FFA2D2EB-8AC2-42FE-A0AE-E7AF73DFEB02}" type="presOf" srcId="{A2415194-8F14-4BBE-AA41-E098922ED3C9}" destId="{3E12B23E-478D-4DCF-8AAB-AF0C652159FF}" srcOrd="0" destOrd="0" presId="urn:microsoft.com/office/officeart/2005/8/layout/bProcess3"/>
    <dgm:cxn modelId="{D9D90794-8A79-4405-BC49-ABFC75D46DF9}" type="presParOf" srcId="{3C909FF7-E67B-464C-8C94-D550BF5B392F}" destId="{FF03F4A6-65C4-4693-8624-C6E96720C1EE}" srcOrd="0" destOrd="0" presId="urn:microsoft.com/office/officeart/2005/8/layout/bProcess3"/>
    <dgm:cxn modelId="{0EEFD53A-8B34-4E0B-9CC6-4C2D50967599}" type="presParOf" srcId="{3C909FF7-E67B-464C-8C94-D550BF5B392F}" destId="{9AF1E03A-DBB6-4777-A89C-CEFD0F24AA56}" srcOrd="1" destOrd="0" presId="urn:microsoft.com/office/officeart/2005/8/layout/bProcess3"/>
    <dgm:cxn modelId="{CA1BEF9C-0154-4544-9523-BF514DAA2206}" type="presParOf" srcId="{9AF1E03A-DBB6-4777-A89C-CEFD0F24AA56}" destId="{ECAE4410-A308-4529-9D6F-8C1131B3EA80}" srcOrd="0" destOrd="0" presId="urn:microsoft.com/office/officeart/2005/8/layout/bProcess3"/>
    <dgm:cxn modelId="{0FE142BB-6AE6-43DF-9A16-DEF0BBC5F644}" type="presParOf" srcId="{3C909FF7-E67B-464C-8C94-D550BF5B392F}" destId="{3E12B23E-478D-4DCF-8AAB-AF0C652159FF}" srcOrd="2" destOrd="0" presId="urn:microsoft.com/office/officeart/2005/8/layout/bProcess3"/>
    <dgm:cxn modelId="{906EBF33-D857-4153-8631-6A5187CFF274}" type="presParOf" srcId="{3C909FF7-E67B-464C-8C94-D550BF5B392F}" destId="{B9AA5E8D-0EF0-43E3-8F86-8F15EA2B2E81}" srcOrd="3" destOrd="0" presId="urn:microsoft.com/office/officeart/2005/8/layout/bProcess3"/>
    <dgm:cxn modelId="{99BE12EF-00EA-4FF5-A826-98CD20BF425D}" type="presParOf" srcId="{B9AA5E8D-0EF0-43E3-8F86-8F15EA2B2E81}" destId="{DDEAFF46-DC5A-4167-AF78-2E553F306776}" srcOrd="0" destOrd="0" presId="urn:microsoft.com/office/officeart/2005/8/layout/bProcess3"/>
    <dgm:cxn modelId="{109D0E41-4CED-4CA8-AD93-93B2231B0783}" type="presParOf" srcId="{3C909FF7-E67B-464C-8C94-D550BF5B392F}" destId="{D5E7B825-67B8-4895-9776-3A02B6704EBF}" srcOrd="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6FE966-DCF7-439A-AE78-36FEF4A7E88B}">
      <dsp:nvSpPr>
        <dsp:cNvPr id="0" name=""/>
        <dsp:cNvSpPr/>
      </dsp:nvSpPr>
      <dsp:spPr>
        <a:xfrm>
          <a:off x="1035440" y="333341"/>
          <a:ext cx="2662093" cy="2662093"/>
        </a:xfrm>
        <a:prstGeom prst="blockArc">
          <a:avLst>
            <a:gd name="adj1" fmla="val 13253634"/>
            <a:gd name="adj2" fmla="val 16289070"/>
            <a:gd name="adj3" fmla="val 3888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84E214-F75F-46C9-800B-4D26C192D9B7}">
      <dsp:nvSpPr>
        <dsp:cNvPr id="0" name=""/>
        <dsp:cNvSpPr/>
      </dsp:nvSpPr>
      <dsp:spPr>
        <a:xfrm>
          <a:off x="1069258" y="292655"/>
          <a:ext cx="2662093" cy="2662093"/>
        </a:xfrm>
        <a:prstGeom prst="blockArc">
          <a:avLst>
            <a:gd name="adj1" fmla="val 10028572"/>
            <a:gd name="adj2" fmla="val 13114274"/>
            <a:gd name="adj3" fmla="val 3888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B42217-4939-47B8-A04E-3023B7EED1BE}">
      <dsp:nvSpPr>
        <dsp:cNvPr id="0" name=""/>
        <dsp:cNvSpPr/>
      </dsp:nvSpPr>
      <dsp:spPr>
        <a:xfrm>
          <a:off x="1069259" y="292661"/>
          <a:ext cx="2662093" cy="2662093"/>
        </a:xfrm>
        <a:prstGeom prst="blockArc">
          <a:avLst>
            <a:gd name="adj1" fmla="val 6942875"/>
            <a:gd name="adj2" fmla="val 10028589"/>
            <a:gd name="adj3" fmla="val 3888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2F0313-B155-44B1-BD03-1D1E47641ACD}">
      <dsp:nvSpPr>
        <dsp:cNvPr id="0" name=""/>
        <dsp:cNvSpPr/>
      </dsp:nvSpPr>
      <dsp:spPr>
        <a:xfrm>
          <a:off x="1069253" y="292658"/>
          <a:ext cx="2662093" cy="2662093"/>
        </a:xfrm>
        <a:prstGeom prst="blockArc">
          <a:avLst>
            <a:gd name="adj1" fmla="val 3857143"/>
            <a:gd name="adj2" fmla="val 6942857"/>
            <a:gd name="adj3" fmla="val 3888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3CA63F-5982-4617-B19C-ACA9BDEDC8EC}">
      <dsp:nvSpPr>
        <dsp:cNvPr id="0" name=""/>
        <dsp:cNvSpPr/>
      </dsp:nvSpPr>
      <dsp:spPr>
        <a:xfrm>
          <a:off x="1069246" y="292661"/>
          <a:ext cx="2662093" cy="2662093"/>
        </a:xfrm>
        <a:prstGeom prst="blockArc">
          <a:avLst>
            <a:gd name="adj1" fmla="val 771411"/>
            <a:gd name="adj2" fmla="val 3857125"/>
            <a:gd name="adj3" fmla="val 3888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59263C-EB8E-4400-AD5B-33111688AF72}">
      <dsp:nvSpPr>
        <dsp:cNvPr id="0" name=""/>
        <dsp:cNvSpPr/>
      </dsp:nvSpPr>
      <dsp:spPr>
        <a:xfrm>
          <a:off x="1069248" y="292655"/>
          <a:ext cx="2662093" cy="2662093"/>
        </a:xfrm>
        <a:prstGeom prst="blockArc">
          <a:avLst>
            <a:gd name="adj1" fmla="val 19285726"/>
            <a:gd name="adj2" fmla="val 771428"/>
            <a:gd name="adj3" fmla="val 3888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73AAF7-1337-433F-A1BF-78E66AF85459}">
      <dsp:nvSpPr>
        <dsp:cNvPr id="0" name=""/>
        <dsp:cNvSpPr/>
      </dsp:nvSpPr>
      <dsp:spPr>
        <a:xfrm>
          <a:off x="1103065" y="333341"/>
          <a:ext cx="2662093" cy="2662093"/>
        </a:xfrm>
        <a:prstGeom prst="blockArc">
          <a:avLst>
            <a:gd name="adj1" fmla="val 16110930"/>
            <a:gd name="adj2" fmla="val 19146366"/>
            <a:gd name="adj3" fmla="val 3888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ED050E-A56D-481E-A5C3-D0764F270DF3}">
      <dsp:nvSpPr>
        <dsp:cNvPr id="0" name=""/>
        <dsp:cNvSpPr/>
      </dsp:nvSpPr>
      <dsp:spPr>
        <a:xfrm>
          <a:off x="1704973" y="927812"/>
          <a:ext cx="1390652" cy="139065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b="1" kern="1200">
            <a:solidFill>
              <a:schemeClr val="accent1"/>
            </a:solidFill>
          </a:endParaRPr>
        </a:p>
      </dsp:txBody>
      <dsp:txXfrm>
        <a:off x="1908629" y="1131468"/>
        <a:ext cx="983340" cy="983340"/>
      </dsp:txXfrm>
    </dsp:sp>
    <dsp:sp modelId="{453E9ACF-6EFE-4038-926F-D39E065D57BD}">
      <dsp:nvSpPr>
        <dsp:cNvPr id="0" name=""/>
        <dsp:cNvSpPr/>
      </dsp:nvSpPr>
      <dsp:spPr>
        <a:xfrm>
          <a:off x="1894404" y="-146243"/>
          <a:ext cx="1011791" cy="101179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63500" cap="flat" cmpd="sng" algn="ctr">
          <a:solidFill>
            <a:srgbClr val="B6C94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>
              <a:latin typeface="Source Sans Pro" panose="020B0503030403020204" pitchFamily="34" charset="0"/>
              <a:ea typeface="Source Sans Pro" panose="020B0503030403020204" pitchFamily="34" charset="0"/>
            </a:rPr>
            <a:t>Outgrower management </a:t>
          </a:r>
        </a:p>
      </dsp:txBody>
      <dsp:txXfrm>
        <a:off x="2042577" y="1930"/>
        <a:ext cx="715445" cy="715445"/>
      </dsp:txXfrm>
    </dsp:sp>
    <dsp:sp modelId="{70B6A0CB-6628-4714-9564-DB1D1EAB3F9F}">
      <dsp:nvSpPr>
        <dsp:cNvPr id="0" name=""/>
        <dsp:cNvSpPr/>
      </dsp:nvSpPr>
      <dsp:spPr>
        <a:xfrm>
          <a:off x="2914828" y="304046"/>
          <a:ext cx="1011791" cy="1011791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>
              <a:solidFill>
                <a:prstClr val="white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Quality and traceability </a:t>
          </a:r>
        </a:p>
      </dsp:txBody>
      <dsp:txXfrm>
        <a:off x="3063001" y="452219"/>
        <a:ext cx="715445" cy="715445"/>
      </dsp:txXfrm>
    </dsp:sp>
    <dsp:sp modelId="{3022B849-41C8-4F8C-8691-4FD6BFCF0B1D}">
      <dsp:nvSpPr>
        <dsp:cNvPr id="0" name=""/>
        <dsp:cNvSpPr/>
      </dsp:nvSpPr>
      <dsp:spPr>
        <a:xfrm>
          <a:off x="3166850" y="1408234"/>
          <a:ext cx="1011791" cy="1011791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>
              <a:solidFill>
                <a:prstClr val="white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Collection and payment</a:t>
          </a:r>
        </a:p>
      </dsp:txBody>
      <dsp:txXfrm>
        <a:off x="3315023" y="1556407"/>
        <a:ext cx="715445" cy="715445"/>
      </dsp:txXfrm>
    </dsp:sp>
    <dsp:sp modelId="{6E5DA7D1-9EC3-4032-A27C-FFBA737E5C1C}">
      <dsp:nvSpPr>
        <dsp:cNvPr id="0" name=""/>
        <dsp:cNvSpPr/>
      </dsp:nvSpPr>
      <dsp:spPr>
        <a:xfrm>
          <a:off x="2460697" y="2293730"/>
          <a:ext cx="1011791" cy="1011791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>
              <a:solidFill>
                <a:prstClr val="white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Credit and repayment</a:t>
          </a:r>
        </a:p>
      </dsp:txBody>
      <dsp:txXfrm>
        <a:off x="2608870" y="2441903"/>
        <a:ext cx="715445" cy="715445"/>
      </dsp:txXfrm>
    </dsp:sp>
    <dsp:sp modelId="{7BD2037E-3E0B-4FCF-8CCD-E34EBAE5E470}">
      <dsp:nvSpPr>
        <dsp:cNvPr id="0" name=""/>
        <dsp:cNvSpPr/>
      </dsp:nvSpPr>
      <dsp:spPr>
        <a:xfrm>
          <a:off x="1328110" y="2293730"/>
          <a:ext cx="1011791" cy="1011791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>
              <a:solidFill>
                <a:prstClr val="white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Ag-extension services</a:t>
          </a:r>
        </a:p>
      </dsp:txBody>
      <dsp:txXfrm>
        <a:off x="1476283" y="2441903"/>
        <a:ext cx="715445" cy="715445"/>
      </dsp:txXfrm>
    </dsp:sp>
    <dsp:sp modelId="{D84B6A85-A953-48F0-809F-E29E4A46012D}">
      <dsp:nvSpPr>
        <dsp:cNvPr id="0" name=""/>
        <dsp:cNvSpPr/>
      </dsp:nvSpPr>
      <dsp:spPr>
        <a:xfrm>
          <a:off x="621958" y="1408234"/>
          <a:ext cx="1011791" cy="1011791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>
              <a:solidFill>
                <a:prstClr val="white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Inventory management</a:t>
          </a:r>
        </a:p>
      </dsp:txBody>
      <dsp:txXfrm>
        <a:off x="770131" y="1556407"/>
        <a:ext cx="715445" cy="715445"/>
      </dsp:txXfrm>
    </dsp:sp>
    <dsp:sp modelId="{4441685A-E5C6-46CE-91F5-849E39CB959D}">
      <dsp:nvSpPr>
        <dsp:cNvPr id="0" name=""/>
        <dsp:cNvSpPr/>
      </dsp:nvSpPr>
      <dsp:spPr>
        <a:xfrm>
          <a:off x="873980" y="304046"/>
          <a:ext cx="1011791" cy="1011791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>
              <a:latin typeface="Source Sans Pro" panose="020B0503030403020204" pitchFamily="34" charset="0"/>
              <a:ea typeface="Source Sans Pro" panose="020B0503030403020204" pitchFamily="34" charset="0"/>
            </a:rPr>
            <a:t>Monitoring &amp; evaluation</a:t>
          </a:r>
        </a:p>
      </dsp:txBody>
      <dsp:txXfrm>
        <a:off x="1022153" y="452219"/>
        <a:ext cx="715445" cy="7154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C541B6-696A-4880-A2E7-615E2412CD2E}">
      <dsp:nvSpPr>
        <dsp:cNvPr id="0" name=""/>
        <dsp:cNvSpPr/>
      </dsp:nvSpPr>
      <dsp:spPr>
        <a:xfrm>
          <a:off x="1035440" y="333341"/>
          <a:ext cx="2662093" cy="2662093"/>
        </a:xfrm>
        <a:prstGeom prst="blockArc">
          <a:avLst>
            <a:gd name="adj1" fmla="val 13253634"/>
            <a:gd name="adj2" fmla="val 16289070"/>
            <a:gd name="adj3" fmla="val 3888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E4E828-1F01-4A2E-954E-E32D2A98B330}">
      <dsp:nvSpPr>
        <dsp:cNvPr id="0" name=""/>
        <dsp:cNvSpPr/>
      </dsp:nvSpPr>
      <dsp:spPr>
        <a:xfrm>
          <a:off x="1069258" y="292655"/>
          <a:ext cx="2662093" cy="2662093"/>
        </a:xfrm>
        <a:prstGeom prst="blockArc">
          <a:avLst>
            <a:gd name="adj1" fmla="val 10028572"/>
            <a:gd name="adj2" fmla="val 13114274"/>
            <a:gd name="adj3" fmla="val 3888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004CB1-CB08-4FD5-B185-1E1F8D9A002C}">
      <dsp:nvSpPr>
        <dsp:cNvPr id="0" name=""/>
        <dsp:cNvSpPr/>
      </dsp:nvSpPr>
      <dsp:spPr>
        <a:xfrm>
          <a:off x="1069259" y="292661"/>
          <a:ext cx="2662093" cy="2662093"/>
        </a:xfrm>
        <a:prstGeom prst="blockArc">
          <a:avLst>
            <a:gd name="adj1" fmla="val 6942875"/>
            <a:gd name="adj2" fmla="val 10028589"/>
            <a:gd name="adj3" fmla="val 3888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0921B7-0FB7-432F-84DD-CB9E6E661EE9}">
      <dsp:nvSpPr>
        <dsp:cNvPr id="0" name=""/>
        <dsp:cNvSpPr/>
      </dsp:nvSpPr>
      <dsp:spPr>
        <a:xfrm>
          <a:off x="1069253" y="292658"/>
          <a:ext cx="2662093" cy="2662093"/>
        </a:xfrm>
        <a:prstGeom prst="blockArc">
          <a:avLst>
            <a:gd name="adj1" fmla="val 3857143"/>
            <a:gd name="adj2" fmla="val 6942857"/>
            <a:gd name="adj3" fmla="val 3888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58747A-9D0A-40F1-A044-7B920EE2023D}">
      <dsp:nvSpPr>
        <dsp:cNvPr id="0" name=""/>
        <dsp:cNvSpPr/>
      </dsp:nvSpPr>
      <dsp:spPr>
        <a:xfrm>
          <a:off x="1069246" y="292661"/>
          <a:ext cx="2662093" cy="2662093"/>
        </a:xfrm>
        <a:prstGeom prst="blockArc">
          <a:avLst>
            <a:gd name="adj1" fmla="val 771411"/>
            <a:gd name="adj2" fmla="val 3857125"/>
            <a:gd name="adj3" fmla="val 3888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328E11-7F52-4726-ACA0-18D7D4B02021}">
      <dsp:nvSpPr>
        <dsp:cNvPr id="0" name=""/>
        <dsp:cNvSpPr/>
      </dsp:nvSpPr>
      <dsp:spPr>
        <a:xfrm>
          <a:off x="1069248" y="292655"/>
          <a:ext cx="2662093" cy="2662093"/>
        </a:xfrm>
        <a:prstGeom prst="blockArc">
          <a:avLst>
            <a:gd name="adj1" fmla="val 19285726"/>
            <a:gd name="adj2" fmla="val 771428"/>
            <a:gd name="adj3" fmla="val 3888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62FBF9-2713-4F0E-8BFB-6153509469CE}">
      <dsp:nvSpPr>
        <dsp:cNvPr id="0" name=""/>
        <dsp:cNvSpPr/>
      </dsp:nvSpPr>
      <dsp:spPr>
        <a:xfrm>
          <a:off x="1103065" y="333341"/>
          <a:ext cx="2662093" cy="2662093"/>
        </a:xfrm>
        <a:prstGeom prst="blockArc">
          <a:avLst>
            <a:gd name="adj1" fmla="val 16110930"/>
            <a:gd name="adj2" fmla="val 19146366"/>
            <a:gd name="adj3" fmla="val 3888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ED050E-A56D-481E-A5C3-D0764F270DF3}">
      <dsp:nvSpPr>
        <dsp:cNvPr id="0" name=""/>
        <dsp:cNvSpPr/>
      </dsp:nvSpPr>
      <dsp:spPr>
        <a:xfrm>
          <a:off x="1704973" y="927812"/>
          <a:ext cx="1390652" cy="139065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b="1" kern="1200">
            <a:solidFill>
              <a:schemeClr val="accent1"/>
            </a:solidFill>
          </a:endParaRPr>
        </a:p>
      </dsp:txBody>
      <dsp:txXfrm>
        <a:off x="1908629" y="1131468"/>
        <a:ext cx="983340" cy="983340"/>
      </dsp:txXfrm>
    </dsp:sp>
    <dsp:sp modelId="{5A435D2A-40BC-4538-8278-C78823FDCABF}">
      <dsp:nvSpPr>
        <dsp:cNvPr id="0" name=""/>
        <dsp:cNvSpPr/>
      </dsp:nvSpPr>
      <dsp:spPr>
        <a:xfrm>
          <a:off x="1894404" y="-146243"/>
          <a:ext cx="1011791" cy="1011791"/>
        </a:xfrm>
        <a:prstGeom prst="ellipse">
          <a:avLst/>
        </a:prstGeom>
        <a:solidFill>
          <a:srgbClr val="808080">
            <a:lumMod val="40000"/>
            <a:lumOff val="6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>
              <a:solidFill>
                <a:prstClr val="white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Outgrower management </a:t>
          </a:r>
        </a:p>
      </dsp:txBody>
      <dsp:txXfrm>
        <a:off x="2042577" y="1930"/>
        <a:ext cx="715445" cy="715445"/>
      </dsp:txXfrm>
    </dsp:sp>
    <dsp:sp modelId="{4EB3C1E7-DAB9-4C42-AF15-DE45AF08D850}">
      <dsp:nvSpPr>
        <dsp:cNvPr id="0" name=""/>
        <dsp:cNvSpPr/>
      </dsp:nvSpPr>
      <dsp:spPr>
        <a:xfrm>
          <a:off x="2914828" y="304046"/>
          <a:ext cx="1011791" cy="1011791"/>
        </a:xfrm>
        <a:prstGeom prst="ellipse">
          <a:avLst/>
        </a:prstGeom>
        <a:solidFill>
          <a:srgbClr val="808080">
            <a:hueOff val="0"/>
            <a:satOff val="0"/>
            <a:lumOff val="0"/>
            <a:alphaOff val="0"/>
          </a:srgbClr>
        </a:solidFill>
        <a:ln w="63500" cap="flat" cmpd="sng" algn="ctr">
          <a:solidFill>
            <a:srgbClr val="B6C94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>
              <a:solidFill>
                <a:prstClr val="white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Quality and traceability </a:t>
          </a:r>
        </a:p>
      </dsp:txBody>
      <dsp:txXfrm>
        <a:off x="3063001" y="452219"/>
        <a:ext cx="715445" cy="715445"/>
      </dsp:txXfrm>
    </dsp:sp>
    <dsp:sp modelId="{078E3436-BF1F-43AE-980A-9BD1E206FB26}">
      <dsp:nvSpPr>
        <dsp:cNvPr id="0" name=""/>
        <dsp:cNvSpPr/>
      </dsp:nvSpPr>
      <dsp:spPr>
        <a:xfrm>
          <a:off x="3166850" y="1408234"/>
          <a:ext cx="1011791" cy="1011791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>
              <a:solidFill>
                <a:prstClr val="white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Collection and payment</a:t>
          </a:r>
        </a:p>
      </dsp:txBody>
      <dsp:txXfrm>
        <a:off x="3315023" y="1556407"/>
        <a:ext cx="715445" cy="715445"/>
      </dsp:txXfrm>
    </dsp:sp>
    <dsp:sp modelId="{00E64E24-B4A9-4748-A776-F4127CF14A7E}">
      <dsp:nvSpPr>
        <dsp:cNvPr id="0" name=""/>
        <dsp:cNvSpPr/>
      </dsp:nvSpPr>
      <dsp:spPr>
        <a:xfrm>
          <a:off x="2460697" y="2293730"/>
          <a:ext cx="1011791" cy="1011791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>
              <a:solidFill>
                <a:prstClr val="white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Credit and repayment</a:t>
          </a:r>
        </a:p>
      </dsp:txBody>
      <dsp:txXfrm>
        <a:off x="2608870" y="2441903"/>
        <a:ext cx="715445" cy="715445"/>
      </dsp:txXfrm>
    </dsp:sp>
    <dsp:sp modelId="{50E91946-DF8E-40FE-A15D-D8CA538F9279}">
      <dsp:nvSpPr>
        <dsp:cNvPr id="0" name=""/>
        <dsp:cNvSpPr/>
      </dsp:nvSpPr>
      <dsp:spPr>
        <a:xfrm>
          <a:off x="1328110" y="2293730"/>
          <a:ext cx="1011791" cy="1011791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>
              <a:solidFill>
                <a:prstClr val="white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Ag-extension services</a:t>
          </a:r>
        </a:p>
      </dsp:txBody>
      <dsp:txXfrm>
        <a:off x="1476283" y="2441903"/>
        <a:ext cx="715445" cy="715445"/>
      </dsp:txXfrm>
    </dsp:sp>
    <dsp:sp modelId="{5E18795D-5D3F-4EFA-BFCB-5D4E6008C0FD}">
      <dsp:nvSpPr>
        <dsp:cNvPr id="0" name=""/>
        <dsp:cNvSpPr/>
      </dsp:nvSpPr>
      <dsp:spPr>
        <a:xfrm>
          <a:off x="621958" y="1408234"/>
          <a:ext cx="1011791" cy="1011791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>
              <a:solidFill>
                <a:prstClr val="white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Inventory management</a:t>
          </a:r>
        </a:p>
      </dsp:txBody>
      <dsp:txXfrm>
        <a:off x="770131" y="1556407"/>
        <a:ext cx="715445" cy="715445"/>
      </dsp:txXfrm>
    </dsp:sp>
    <dsp:sp modelId="{9E4B23A6-DDE5-49D7-A25D-8101339B8EB9}">
      <dsp:nvSpPr>
        <dsp:cNvPr id="0" name=""/>
        <dsp:cNvSpPr/>
      </dsp:nvSpPr>
      <dsp:spPr>
        <a:xfrm>
          <a:off x="873980" y="304046"/>
          <a:ext cx="1011791" cy="1011791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>
              <a:latin typeface="Source Sans Pro" panose="020B0503030403020204" pitchFamily="34" charset="0"/>
              <a:ea typeface="Source Sans Pro" panose="020B0503030403020204" pitchFamily="34" charset="0"/>
            </a:rPr>
            <a:t>Monitoring &amp; evaluation</a:t>
          </a:r>
        </a:p>
      </dsp:txBody>
      <dsp:txXfrm>
        <a:off x="1022153" y="452219"/>
        <a:ext cx="715445" cy="7154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B6C6CE-3E25-4DD5-9710-C540227148B2}">
      <dsp:nvSpPr>
        <dsp:cNvPr id="0" name=""/>
        <dsp:cNvSpPr/>
      </dsp:nvSpPr>
      <dsp:spPr>
        <a:xfrm>
          <a:off x="1035440" y="333341"/>
          <a:ext cx="2662093" cy="2662093"/>
        </a:xfrm>
        <a:prstGeom prst="blockArc">
          <a:avLst>
            <a:gd name="adj1" fmla="val 13253634"/>
            <a:gd name="adj2" fmla="val 16289070"/>
            <a:gd name="adj3" fmla="val 3888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6FB71D-509D-4F97-B33D-01C73909A6C0}">
      <dsp:nvSpPr>
        <dsp:cNvPr id="0" name=""/>
        <dsp:cNvSpPr/>
      </dsp:nvSpPr>
      <dsp:spPr>
        <a:xfrm>
          <a:off x="1069258" y="292655"/>
          <a:ext cx="2662093" cy="2662093"/>
        </a:xfrm>
        <a:prstGeom prst="blockArc">
          <a:avLst>
            <a:gd name="adj1" fmla="val 10028572"/>
            <a:gd name="adj2" fmla="val 13114274"/>
            <a:gd name="adj3" fmla="val 3888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10EC1C-A5A9-4269-B959-B64B929CBF84}">
      <dsp:nvSpPr>
        <dsp:cNvPr id="0" name=""/>
        <dsp:cNvSpPr/>
      </dsp:nvSpPr>
      <dsp:spPr>
        <a:xfrm>
          <a:off x="1069259" y="292661"/>
          <a:ext cx="2662093" cy="2662093"/>
        </a:xfrm>
        <a:prstGeom prst="blockArc">
          <a:avLst>
            <a:gd name="adj1" fmla="val 6942875"/>
            <a:gd name="adj2" fmla="val 10028589"/>
            <a:gd name="adj3" fmla="val 3888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E8A5B-68B2-44B1-B865-B1DBFE88E8F2}">
      <dsp:nvSpPr>
        <dsp:cNvPr id="0" name=""/>
        <dsp:cNvSpPr/>
      </dsp:nvSpPr>
      <dsp:spPr>
        <a:xfrm>
          <a:off x="1069253" y="292658"/>
          <a:ext cx="2662093" cy="2662093"/>
        </a:xfrm>
        <a:prstGeom prst="blockArc">
          <a:avLst>
            <a:gd name="adj1" fmla="val 3857143"/>
            <a:gd name="adj2" fmla="val 6942857"/>
            <a:gd name="adj3" fmla="val 3888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2BC51C-0F1A-4C7E-A75A-5EC8D50A0226}">
      <dsp:nvSpPr>
        <dsp:cNvPr id="0" name=""/>
        <dsp:cNvSpPr/>
      </dsp:nvSpPr>
      <dsp:spPr>
        <a:xfrm>
          <a:off x="1069246" y="292661"/>
          <a:ext cx="2662093" cy="2662093"/>
        </a:xfrm>
        <a:prstGeom prst="blockArc">
          <a:avLst>
            <a:gd name="adj1" fmla="val 771411"/>
            <a:gd name="adj2" fmla="val 3857125"/>
            <a:gd name="adj3" fmla="val 3888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6A99E6-FCD7-4A45-9DAE-3F44FADBFF3A}">
      <dsp:nvSpPr>
        <dsp:cNvPr id="0" name=""/>
        <dsp:cNvSpPr/>
      </dsp:nvSpPr>
      <dsp:spPr>
        <a:xfrm>
          <a:off x="1069248" y="292655"/>
          <a:ext cx="2662093" cy="2662093"/>
        </a:xfrm>
        <a:prstGeom prst="blockArc">
          <a:avLst>
            <a:gd name="adj1" fmla="val 19285726"/>
            <a:gd name="adj2" fmla="val 771428"/>
            <a:gd name="adj3" fmla="val 3888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D37E49-4F6A-4E04-9745-EA3AAFE46F58}">
      <dsp:nvSpPr>
        <dsp:cNvPr id="0" name=""/>
        <dsp:cNvSpPr/>
      </dsp:nvSpPr>
      <dsp:spPr>
        <a:xfrm>
          <a:off x="1103065" y="333341"/>
          <a:ext cx="2662093" cy="2662093"/>
        </a:xfrm>
        <a:prstGeom prst="blockArc">
          <a:avLst>
            <a:gd name="adj1" fmla="val 16110930"/>
            <a:gd name="adj2" fmla="val 19146366"/>
            <a:gd name="adj3" fmla="val 3888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ED050E-A56D-481E-A5C3-D0764F270DF3}">
      <dsp:nvSpPr>
        <dsp:cNvPr id="0" name=""/>
        <dsp:cNvSpPr/>
      </dsp:nvSpPr>
      <dsp:spPr>
        <a:xfrm>
          <a:off x="1704973" y="927812"/>
          <a:ext cx="1390652" cy="139065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b="1" kern="1200">
            <a:solidFill>
              <a:schemeClr val="accent1"/>
            </a:solidFill>
          </a:endParaRPr>
        </a:p>
      </dsp:txBody>
      <dsp:txXfrm>
        <a:off x="1908629" y="1131468"/>
        <a:ext cx="983340" cy="983340"/>
      </dsp:txXfrm>
    </dsp:sp>
    <dsp:sp modelId="{E575FF97-F7C6-4427-BF69-19B5508F6918}">
      <dsp:nvSpPr>
        <dsp:cNvPr id="0" name=""/>
        <dsp:cNvSpPr/>
      </dsp:nvSpPr>
      <dsp:spPr>
        <a:xfrm>
          <a:off x="1894404" y="-146243"/>
          <a:ext cx="1011791" cy="1011791"/>
        </a:xfrm>
        <a:prstGeom prst="ellipse">
          <a:avLst/>
        </a:prstGeom>
        <a:solidFill>
          <a:srgbClr val="808080">
            <a:lumMod val="40000"/>
            <a:lumOff val="6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>
              <a:solidFill>
                <a:prstClr val="white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Out-grower management </a:t>
          </a:r>
        </a:p>
      </dsp:txBody>
      <dsp:txXfrm>
        <a:off x="2042577" y="1930"/>
        <a:ext cx="715445" cy="715445"/>
      </dsp:txXfrm>
    </dsp:sp>
    <dsp:sp modelId="{A8E657EF-92E8-4A35-A8A8-055A9C5397CF}">
      <dsp:nvSpPr>
        <dsp:cNvPr id="0" name=""/>
        <dsp:cNvSpPr/>
      </dsp:nvSpPr>
      <dsp:spPr>
        <a:xfrm>
          <a:off x="2914828" y="304046"/>
          <a:ext cx="1011791" cy="1011791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>
              <a:solidFill>
                <a:prstClr val="white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Quality and traceability </a:t>
          </a:r>
        </a:p>
      </dsp:txBody>
      <dsp:txXfrm>
        <a:off x="3063001" y="452219"/>
        <a:ext cx="715445" cy="715445"/>
      </dsp:txXfrm>
    </dsp:sp>
    <dsp:sp modelId="{C045C869-B16C-4467-A0EF-38EBE0136B70}">
      <dsp:nvSpPr>
        <dsp:cNvPr id="0" name=""/>
        <dsp:cNvSpPr/>
      </dsp:nvSpPr>
      <dsp:spPr>
        <a:xfrm>
          <a:off x="3166850" y="1408234"/>
          <a:ext cx="1011791" cy="1011791"/>
        </a:xfrm>
        <a:prstGeom prst="ellipse">
          <a:avLst/>
        </a:prstGeom>
        <a:solidFill>
          <a:srgbClr val="808080">
            <a:hueOff val="0"/>
            <a:satOff val="0"/>
            <a:lumOff val="0"/>
            <a:alphaOff val="0"/>
          </a:srgbClr>
        </a:solidFill>
        <a:ln w="63500" cap="flat" cmpd="sng" algn="ctr">
          <a:solidFill>
            <a:srgbClr val="B6C94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>
              <a:solidFill>
                <a:prstClr val="white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Collection and payment</a:t>
          </a:r>
        </a:p>
      </dsp:txBody>
      <dsp:txXfrm>
        <a:off x="3315023" y="1556407"/>
        <a:ext cx="715445" cy="715445"/>
      </dsp:txXfrm>
    </dsp:sp>
    <dsp:sp modelId="{FF1B716C-BB46-40EF-9429-6149FFB4C820}">
      <dsp:nvSpPr>
        <dsp:cNvPr id="0" name=""/>
        <dsp:cNvSpPr/>
      </dsp:nvSpPr>
      <dsp:spPr>
        <a:xfrm>
          <a:off x="2460697" y="2293730"/>
          <a:ext cx="1011791" cy="1011791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>
              <a:solidFill>
                <a:prstClr val="white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Credit and repayment</a:t>
          </a:r>
        </a:p>
      </dsp:txBody>
      <dsp:txXfrm>
        <a:off x="2608870" y="2441903"/>
        <a:ext cx="715445" cy="715445"/>
      </dsp:txXfrm>
    </dsp:sp>
    <dsp:sp modelId="{6CA8C191-F155-4519-A717-71DCA31E4DD0}">
      <dsp:nvSpPr>
        <dsp:cNvPr id="0" name=""/>
        <dsp:cNvSpPr/>
      </dsp:nvSpPr>
      <dsp:spPr>
        <a:xfrm>
          <a:off x="1328110" y="2293730"/>
          <a:ext cx="1011791" cy="1011791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>
              <a:solidFill>
                <a:prstClr val="white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Ag-extension services</a:t>
          </a:r>
        </a:p>
      </dsp:txBody>
      <dsp:txXfrm>
        <a:off x="1476283" y="2441903"/>
        <a:ext cx="715445" cy="715445"/>
      </dsp:txXfrm>
    </dsp:sp>
    <dsp:sp modelId="{42BD82F6-3A4F-4C1D-BF56-9AE3B811B2B4}">
      <dsp:nvSpPr>
        <dsp:cNvPr id="0" name=""/>
        <dsp:cNvSpPr/>
      </dsp:nvSpPr>
      <dsp:spPr>
        <a:xfrm>
          <a:off x="621958" y="1408234"/>
          <a:ext cx="1011791" cy="1011791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>
              <a:solidFill>
                <a:prstClr val="white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Inventory management</a:t>
          </a:r>
        </a:p>
      </dsp:txBody>
      <dsp:txXfrm>
        <a:off x="770131" y="1556407"/>
        <a:ext cx="715445" cy="715445"/>
      </dsp:txXfrm>
    </dsp:sp>
    <dsp:sp modelId="{ADC1A381-ECE0-480E-86BC-E65CF1D62EAF}">
      <dsp:nvSpPr>
        <dsp:cNvPr id="0" name=""/>
        <dsp:cNvSpPr/>
      </dsp:nvSpPr>
      <dsp:spPr>
        <a:xfrm>
          <a:off x="873980" y="304046"/>
          <a:ext cx="1011791" cy="1011791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>
              <a:latin typeface="Source Sans Pro" panose="020B0503030403020204" pitchFamily="34" charset="0"/>
              <a:ea typeface="Source Sans Pro" panose="020B0503030403020204" pitchFamily="34" charset="0"/>
            </a:rPr>
            <a:t>Monitoring &amp; evaluation</a:t>
          </a:r>
        </a:p>
      </dsp:txBody>
      <dsp:txXfrm>
        <a:off x="1022153" y="452219"/>
        <a:ext cx="715445" cy="7154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D34DF2-FC88-4411-90EA-0289D51FBEEF}">
      <dsp:nvSpPr>
        <dsp:cNvPr id="0" name=""/>
        <dsp:cNvSpPr/>
      </dsp:nvSpPr>
      <dsp:spPr>
        <a:xfrm>
          <a:off x="1035440" y="333341"/>
          <a:ext cx="2662093" cy="2662093"/>
        </a:xfrm>
        <a:prstGeom prst="blockArc">
          <a:avLst>
            <a:gd name="adj1" fmla="val 13253634"/>
            <a:gd name="adj2" fmla="val 16289070"/>
            <a:gd name="adj3" fmla="val 3888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8BF9A6-5C81-4AD6-AD5B-49F0C04DE466}">
      <dsp:nvSpPr>
        <dsp:cNvPr id="0" name=""/>
        <dsp:cNvSpPr/>
      </dsp:nvSpPr>
      <dsp:spPr>
        <a:xfrm>
          <a:off x="1069258" y="292655"/>
          <a:ext cx="2662093" cy="2662093"/>
        </a:xfrm>
        <a:prstGeom prst="blockArc">
          <a:avLst>
            <a:gd name="adj1" fmla="val 10028572"/>
            <a:gd name="adj2" fmla="val 13114274"/>
            <a:gd name="adj3" fmla="val 3888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FAA653-F0F9-4C8F-8969-C3F01FAB63EB}">
      <dsp:nvSpPr>
        <dsp:cNvPr id="0" name=""/>
        <dsp:cNvSpPr/>
      </dsp:nvSpPr>
      <dsp:spPr>
        <a:xfrm>
          <a:off x="1069259" y="292661"/>
          <a:ext cx="2662093" cy="2662093"/>
        </a:xfrm>
        <a:prstGeom prst="blockArc">
          <a:avLst>
            <a:gd name="adj1" fmla="val 6942875"/>
            <a:gd name="adj2" fmla="val 10028589"/>
            <a:gd name="adj3" fmla="val 3888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7C2E26-C4B7-4F15-BB88-419394555CC7}">
      <dsp:nvSpPr>
        <dsp:cNvPr id="0" name=""/>
        <dsp:cNvSpPr/>
      </dsp:nvSpPr>
      <dsp:spPr>
        <a:xfrm>
          <a:off x="1069253" y="292658"/>
          <a:ext cx="2662093" cy="2662093"/>
        </a:xfrm>
        <a:prstGeom prst="blockArc">
          <a:avLst>
            <a:gd name="adj1" fmla="val 3857143"/>
            <a:gd name="adj2" fmla="val 6942857"/>
            <a:gd name="adj3" fmla="val 3888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63489C-9713-45A5-8E71-88445D8B9C4D}">
      <dsp:nvSpPr>
        <dsp:cNvPr id="0" name=""/>
        <dsp:cNvSpPr/>
      </dsp:nvSpPr>
      <dsp:spPr>
        <a:xfrm>
          <a:off x="1069246" y="292661"/>
          <a:ext cx="2662093" cy="2662093"/>
        </a:xfrm>
        <a:prstGeom prst="blockArc">
          <a:avLst>
            <a:gd name="adj1" fmla="val 771411"/>
            <a:gd name="adj2" fmla="val 3857125"/>
            <a:gd name="adj3" fmla="val 3888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75D74A-DB45-4707-BC70-C95844B5128D}">
      <dsp:nvSpPr>
        <dsp:cNvPr id="0" name=""/>
        <dsp:cNvSpPr/>
      </dsp:nvSpPr>
      <dsp:spPr>
        <a:xfrm>
          <a:off x="1069248" y="292655"/>
          <a:ext cx="2662093" cy="2662093"/>
        </a:xfrm>
        <a:prstGeom prst="blockArc">
          <a:avLst>
            <a:gd name="adj1" fmla="val 19285726"/>
            <a:gd name="adj2" fmla="val 771428"/>
            <a:gd name="adj3" fmla="val 3888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92D436-C791-4F7B-948F-9F1D2C05399F}">
      <dsp:nvSpPr>
        <dsp:cNvPr id="0" name=""/>
        <dsp:cNvSpPr/>
      </dsp:nvSpPr>
      <dsp:spPr>
        <a:xfrm>
          <a:off x="1103065" y="333341"/>
          <a:ext cx="2662093" cy="2662093"/>
        </a:xfrm>
        <a:prstGeom prst="blockArc">
          <a:avLst>
            <a:gd name="adj1" fmla="val 16110930"/>
            <a:gd name="adj2" fmla="val 19146366"/>
            <a:gd name="adj3" fmla="val 3888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ED050E-A56D-481E-A5C3-D0764F270DF3}">
      <dsp:nvSpPr>
        <dsp:cNvPr id="0" name=""/>
        <dsp:cNvSpPr/>
      </dsp:nvSpPr>
      <dsp:spPr>
        <a:xfrm>
          <a:off x="1704973" y="927812"/>
          <a:ext cx="1390652" cy="139065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b="1" kern="1200">
            <a:solidFill>
              <a:schemeClr val="accent1"/>
            </a:solidFill>
          </a:endParaRPr>
        </a:p>
      </dsp:txBody>
      <dsp:txXfrm>
        <a:off x="1908629" y="1131468"/>
        <a:ext cx="983340" cy="983340"/>
      </dsp:txXfrm>
    </dsp:sp>
    <dsp:sp modelId="{5CE81BBE-EBB8-4E3D-BE9E-CC26ECA103EC}">
      <dsp:nvSpPr>
        <dsp:cNvPr id="0" name=""/>
        <dsp:cNvSpPr/>
      </dsp:nvSpPr>
      <dsp:spPr>
        <a:xfrm>
          <a:off x="1894404" y="-146243"/>
          <a:ext cx="1011791" cy="1011791"/>
        </a:xfrm>
        <a:prstGeom prst="ellipse">
          <a:avLst/>
        </a:prstGeom>
        <a:solidFill>
          <a:srgbClr val="808080">
            <a:lumMod val="40000"/>
            <a:lumOff val="6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>
              <a:solidFill>
                <a:prstClr val="white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Outgrower management </a:t>
          </a:r>
        </a:p>
      </dsp:txBody>
      <dsp:txXfrm>
        <a:off x="2042577" y="1930"/>
        <a:ext cx="715445" cy="715445"/>
      </dsp:txXfrm>
    </dsp:sp>
    <dsp:sp modelId="{3646D65A-C52F-4C9A-B21C-29219F050A81}">
      <dsp:nvSpPr>
        <dsp:cNvPr id="0" name=""/>
        <dsp:cNvSpPr/>
      </dsp:nvSpPr>
      <dsp:spPr>
        <a:xfrm>
          <a:off x="2914828" y="304046"/>
          <a:ext cx="1011791" cy="1011791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>
              <a:solidFill>
                <a:prstClr val="white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Quality and traceability </a:t>
          </a:r>
        </a:p>
      </dsp:txBody>
      <dsp:txXfrm>
        <a:off x="3063001" y="452219"/>
        <a:ext cx="715445" cy="715445"/>
      </dsp:txXfrm>
    </dsp:sp>
    <dsp:sp modelId="{5E403CCE-AD11-44E2-BD99-D0758636CC45}">
      <dsp:nvSpPr>
        <dsp:cNvPr id="0" name=""/>
        <dsp:cNvSpPr/>
      </dsp:nvSpPr>
      <dsp:spPr>
        <a:xfrm>
          <a:off x="3166850" y="1408234"/>
          <a:ext cx="1011791" cy="1011791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>
              <a:solidFill>
                <a:prstClr val="white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Collection and payment</a:t>
          </a:r>
        </a:p>
      </dsp:txBody>
      <dsp:txXfrm>
        <a:off x="3315023" y="1556407"/>
        <a:ext cx="715445" cy="715445"/>
      </dsp:txXfrm>
    </dsp:sp>
    <dsp:sp modelId="{61AEB917-E763-4B79-B795-559F8656BF15}">
      <dsp:nvSpPr>
        <dsp:cNvPr id="0" name=""/>
        <dsp:cNvSpPr/>
      </dsp:nvSpPr>
      <dsp:spPr>
        <a:xfrm>
          <a:off x="2460697" y="2293730"/>
          <a:ext cx="1011791" cy="1011791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>
              <a:solidFill>
                <a:prstClr val="white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Credit and repayment</a:t>
          </a:r>
        </a:p>
      </dsp:txBody>
      <dsp:txXfrm>
        <a:off x="2608870" y="2441903"/>
        <a:ext cx="715445" cy="715445"/>
      </dsp:txXfrm>
    </dsp:sp>
    <dsp:sp modelId="{D2FE462D-EEC9-4D39-B092-D8EC9D146582}">
      <dsp:nvSpPr>
        <dsp:cNvPr id="0" name=""/>
        <dsp:cNvSpPr/>
      </dsp:nvSpPr>
      <dsp:spPr>
        <a:xfrm>
          <a:off x="1328110" y="2293730"/>
          <a:ext cx="1011791" cy="1011791"/>
        </a:xfrm>
        <a:prstGeom prst="ellipse">
          <a:avLst/>
        </a:prstGeom>
        <a:solidFill>
          <a:srgbClr val="808080">
            <a:hueOff val="0"/>
            <a:satOff val="0"/>
            <a:lumOff val="0"/>
            <a:alphaOff val="0"/>
          </a:srgbClr>
        </a:solidFill>
        <a:ln w="63500" cap="flat" cmpd="sng" algn="ctr">
          <a:solidFill>
            <a:srgbClr val="B6C94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>
              <a:solidFill>
                <a:prstClr val="white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Ag-extension services</a:t>
          </a:r>
        </a:p>
      </dsp:txBody>
      <dsp:txXfrm>
        <a:off x="1476283" y="2441903"/>
        <a:ext cx="715445" cy="715445"/>
      </dsp:txXfrm>
    </dsp:sp>
    <dsp:sp modelId="{BCFBD46D-0605-4CF3-BE9E-4854BB9D8ABC}">
      <dsp:nvSpPr>
        <dsp:cNvPr id="0" name=""/>
        <dsp:cNvSpPr/>
      </dsp:nvSpPr>
      <dsp:spPr>
        <a:xfrm>
          <a:off x="621958" y="1408234"/>
          <a:ext cx="1011791" cy="1011791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>
              <a:solidFill>
                <a:prstClr val="white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Inventory management</a:t>
          </a:r>
        </a:p>
      </dsp:txBody>
      <dsp:txXfrm>
        <a:off x="770131" y="1556407"/>
        <a:ext cx="715445" cy="715445"/>
      </dsp:txXfrm>
    </dsp:sp>
    <dsp:sp modelId="{075A04BE-A753-4EA7-B656-F49A79BC9CFE}">
      <dsp:nvSpPr>
        <dsp:cNvPr id="0" name=""/>
        <dsp:cNvSpPr/>
      </dsp:nvSpPr>
      <dsp:spPr>
        <a:xfrm>
          <a:off x="873980" y="304046"/>
          <a:ext cx="1011791" cy="1011791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>
              <a:latin typeface="Source Sans Pro" panose="020B0503030403020204" pitchFamily="34" charset="0"/>
              <a:ea typeface="Source Sans Pro" panose="020B0503030403020204" pitchFamily="34" charset="0"/>
            </a:rPr>
            <a:t>Monitoring &amp; evaluation</a:t>
          </a:r>
        </a:p>
      </dsp:txBody>
      <dsp:txXfrm>
        <a:off x="1022153" y="452219"/>
        <a:ext cx="715445" cy="7154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D34DF2-FC88-4411-90EA-0289D51FBEEF}">
      <dsp:nvSpPr>
        <dsp:cNvPr id="0" name=""/>
        <dsp:cNvSpPr/>
      </dsp:nvSpPr>
      <dsp:spPr>
        <a:xfrm>
          <a:off x="1035440" y="333341"/>
          <a:ext cx="2662093" cy="2662093"/>
        </a:xfrm>
        <a:prstGeom prst="blockArc">
          <a:avLst>
            <a:gd name="adj1" fmla="val 13253634"/>
            <a:gd name="adj2" fmla="val 16289070"/>
            <a:gd name="adj3" fmla="val 3888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8BF9A6-5C81-4AD6-AD5B-49F0C04DE466}">
      <dsp:nvSpPr>
        <dsp:cNvPr id="0" name=""/>
        <dsp:cNvSpPr/>
      </dsp:nvSpPr>
      <dsp:spPr>
        <a:xfrm>
          <a:off x="1069258" y="292655"/>
          <a:ext cx="2662093" cy="2662093"/>
        </a:xfrm>
        <a:prstGeom prst="blockArc">
          <a:avLst>
            <a:gd name="adj1" fmla="val 10028572"/>
            <a:gd name="adj2" fmla="val 13114274"/>
            <a:gd name="adj3" fmla="val 3888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FAA653-F0F9-4C8F-8969-C3F01FAB63EB}">
      <dsp:nvSpPr>
        <dsp:cNvPr id="0" name=""/>
        <dsp:cNvSpPr/>
      </dsp:nvSpPr>
      <dsp:spPr>
        <a:xfrm>
          <a:off x="1069259" y="292661"/>
          <a:ext cx="2662093" cy="2662093"/>
        </a:xfrm>
        <a:prstGeom prst="blockArc">
          <a:avLst>
            <a:gd name="adj1" fmla="val 6942875"/>
            <a:gd name="adj2" fmla="val 10028589"/>
            <a:gd name="adj3" fmla="val 3888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7C2E26-C4B7-4F15-BB88-419394555CC7}">
      <dsp:nvSpPr>
        <dsp:cNvPr id="0" name=""/>
        <dsp:cNvSpPr/>
      </dsp:nvSpPr>
      <dsp:spPr>
        <a:xfrm>
          <a:off x="1069253" y="292658"/>
          <a:ext cx="2662093" cy="2662093"/>
        </a:xfrm>
        <a:prstGeom prst="blockArc">
          <a:avLst>
            <a:gd name="adj1" fmla="val 3857143"/>
            <a:gd name="adj2" fmla="val 6942857"/>
            <a:gd name="adj3" fmla="val 3888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63489C-9713-45A5-8E71-88445D8B9C4D}">
      <dsp:nvSpPr>
        <dsp:cNvPr id="0" name=""/>
        <dsp:cNvSpPr/>
      </dsp:nvSpPr>
      <dsp:spPr>
        <a:xfrm>
          <a:off x="1069246" y="292661"/>
          <a:ext cx="2662093" cy="2662093"/>
        </a:xfrm>
        <a:prstGeom prst="blockArc">
          <a:avLst>
            <a:gd name="adj1" fmla="val 771411"/>
            <a:gd name="adj2" fmla="val 3857125"/>
            <a:gd name="adj3" fmla="val 3888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75D74A-DB45-4707-BC70-C95844B5128D}">
      <dsp:nvSpPr>
        <dsp:cNvPr id="0" name=""/>
        <dsp:cNvSpPr/>
      </dsp:nvSpPr>
      <dsp:spPr>
        <a:xfrm>
          <a:off x="1069248" y="292655"/>
          <a:ext cx="2662093" cy="2662093"/>
        </a:xfrm>
        <a:prstGeom prst="blockArc">
          <a:avLst>
            <a:gd name="adj1" fmla="val 19285726"/>
            <a:gd name="adj2" fmla="val 771428"/>
            <a:gd name="adj3" fmla="val 3888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92D436-C791-4F7B-948F-9F1D2C05399F}">
      <dsp:nvSpPr>
        <dsp:cNvPr id="0" name=""/>
        <dsp:cNvSpPr/>
      </dsp:nvSpPr>
      <dsp:spPr>
        <a:xfrm>
          <a:off x="1103065" y="333341"/>
          <a:ext cx="2662093" cy="2662093"/>
        </a:xfrm>
        <a:prstGeom prst="blockArc">
          <a:avLst>
            <a:gd name="adj1" fmla="val 16110930"/>
            <a:gd name="adj2" fmla="val 19146366"/>
            <a:gd name="adj3" fmla="val 3888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ED050E-A56D-481E-A5C3-D0764F270DF3}">
      <dsp:nvSpPr>
        <dsp:cNvPr id="0" name=""/>
        <dsp:cNvSpPr/>
      </dsp:nvSpPr>
      <dsp:spPr>
        <a:xfrm>
          <a:off x="1704973" y="927812"/>
          <a:ext cx="1390652" cy="139065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b="1" kern="1200">
            <a:solidFill>
              <a:schemeClr val="accent1"/>
            </a:solidFill>
          </a:endParaRPr>
        </a:p>
      </dsp:txBody>
      <dsp:txXfrm>
        <a:off x="1908629" y="1131468"/>
        <a:ext cx="983340" cy="983340"/>
      </dsp:txXfrm>
    </dsp:sp>
    <dsp:sp modelId="{5CE81BBE-EBB8-4E3D-BE9E-CC26ECA103EC}">
      <dsp:nvSpPr>
        <dsp:cNvPr id="0" name=""/>
        <dsp:cNvSpPr/>
      </dsp:nvSpPr>
      <dsp:spPr>
        <a:xfrm>
          <a:off x="1894404" y="-146243"/>
          <a:ext cx="1011791" cy="1011791"/>
        </a:xfrm>
        <a:prstGeom prst="ellipse">
          <a:avLst/>
        </a:prstGeom>
        <a:solidFill>
          <a:srgbClr val="808080">
            <a:lumMod val="40000"/>
            <a:lumOff val="6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>
              <a:solidFill>
                <a:prstClr val="white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Outgrower management </a:t>
          </a:r>
        </a:p>
      </dsp:txBody>
      <dsp:txXfrm>
        <a:off x="2042577" y="1930"/>
        <a:ext cx="715445" cy="715445"/>
      </dsp:txXfrm>
    </dsp:sp>
    <dsp:sp modelId="{3646D65A-C52F-4C9A-B21C-29219F050A81}">
      <dsp:nvSpPr>
        <dsp:cNvPr id="0" name=""/>
        <dsp:cNvSpPr/>
      </dsp:nvSpPr>
      <dsp:spPr>
        <a:xfrm>
          <a:off x="2914828" y="304046"/>
          <a:ext cx="1011791" cy="1011791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>
              <a:solidFill>
                <a:prstClr val="white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Quality and traceability </a:t>
          </a:r>
        </a:p>
      </dsp:txBody>
      <dsp:txXfrm>
        <a:off x="3063001" y="452219"/>
        <a:ext cx="715445" cy="715445"/>
      </dsp:txXfrm>
    </dsp:sp>
    <dsp:sp modelId="{5E403CCE-AD11-44E2-BD99-D0758636CC45}">
      <dsp:nvSpPr>
        <dsp:cNvPr id="0" name=""/>
        <dsp:cNvSpPr/>
      </dsp:nvSpPr>
      <dsp:spPr>
        <a:xfrm>
          <a:off x="3166850" y="1408234"/>
          <a:ext cx="1011791" cy="1011791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>
              <a:solidFill>
                <a:prstClr val="white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Collection and payment</a:t>
          </a:r>
        </a:p>
      </dsp:txBody>
      <dsp:txXfrm>
        <a:off x="3315023" y="1556407"/>
        <a:ext cx="715445" cy="715445"/>
      </dsp:txXfrm>
    </dsp:sp>
    <dsp:sp modelId="{61AEB917-E763-4B79-B795-559F8656BF15}">
      <dsp:nvSpPr>
        <dsp:cNvPr id="0" name=""/>
        <dsp:cNvSpPr/>
      </dsp:nvSpPr>
      <dsp:spPr>
        <a:xfrm>
          <a:off x="2460697" y="2293730"/>
          <a:ext cx="1011791" cy="1011791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>
              <a:solidFill>
                <a:prstClr val="white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Credit and repayment</a:t>
          </a:r>
        </a:p>
      </dsp:txBody>
      <dsp:txXfrm>
        <a:off x="2608870" y="2441903"/>
        <a:ext cx="715445" cy="715445"/>
      </dsp:txXfrm>
    </dsp:sp>
    <dsp:sp modelId="{D2FE462D-EEC9-4D39-B092-D8EC9D146582}">
      <dsp:nvSpPr>
        <dsp:cNvPr id="0" name=""/>
        <dsp:cNvSpPr/>
      </dsp:nvSpPr>
      <dsp:spPr>
        <a:xfrm>
          <a:off x="1328110" y="2293730"/>
          <a:ext cx="1011791" cy="1011791"/>
        </a:xfrm>
        <a:prstGeom prst="ellipse">
          <a:avLst/>
        </a:prstGeom>
        <a:solidFill>
          <a:srgbClr val="808080">
            <a:lumMod val="40000"/>
            <a:lumOff val="6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>
              <a:solidFill>
                <a:prstClr val="white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Ag-extension services</a:t>
          </a:r>
        </a:p>
      </dsp:txBody>
      <dsp:txXfrm>
        <a:off x="1476283" y="2441903"/>
        <a:ext cx="715445" cy="715445"/>
      </dsp:txXfrm>
    </dsp:sp>
    <dsp:sp modelId="{BCFBD46D-0605-4CF3-BE9E-4854BB9D8ABC}">
      <dsp:nvSpPr>
        <dsp:cNvPr id="0" name=""/>
        <dsp:cNvSpPr/>
      </dsp:nvSpPr>
      <dsp:spPr>
        <a:xfrm>
          <a:off x="621958" y="1408234"/>
          <a:ext cx="1011791" cy="1011791"/>
        </a:xfrm>
        <a:prstGeom prst="ellipse">
          <a:avLst/>
        </a:prstGeom>
        <a:solidFill>
          <a:srgbClr val="808080">
            <a:hueOff val="0"/>
            <a:satOff val="0"/>
            <a:lumOff val="0"/>
            <a:alphaOff val="0"/>
          </a:srgbClr>
        </a:solidFill>
        <a:ln w="63500" cap="flat" cmpd="sng" algn="ctr">
          <a:solidFill>
            <a:srgbClr val="B6C94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>
              <a:solidFill>
                <a:prstClr val="white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Inventory management</a:t>
          </a:r>
        </a:p>
      </dsp:txBody>
      <dsp:txXfrm>
        <a:off x="770131" y="1556407"/>
        <a:ext cx="715445" cy="715445"/>
      </dsp:txXfrm>
    </dsp:sp>
    <dsp:sp modelId="{075A04BE-A753-4EA7-B656-F49A79BC9CFE}">
      <dsp:nvSpPr>
        <dsp:cNvPr id="0" name=""/>
        <dsp:cNvSpPr/>
      </dsp:nvSpPr>
      <dsp:spPr>
        <a:xfrm>
          <a:off x="873980" y="304046"/>
          <a:ext cx="1011791" cy="1011791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>
              <a:latin typeface="Source Sans Pro" panose="020B0503030403020204" pitchFamily="34" charset="0"/>
              <a:ea typeface="Source Sans Pro" panose="020B0503030403020204" pitchFamily="34" charset="0"/>
            </a:rPr>
            <a:t>Monitoring &amp; evaluation</a:t>
          </a:r>
        </a:p>
      </dsp:txBody>
      <dsp:txXfrm>
        <a:off x="1022153" y="452219"/>
        <a:ext cx="715445" cy="7154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F1E03A-DBB6-4777-A89C-CEFD0F24AA56}">
      <dsp:nvSpPr>
        <dsp:cNvPr id="0" name=""/>
        <dsp:cNvSpPr/>
      </dsp:nvSpPr>
      <dsp:spPr>
        <a:xfrm>
          <a:off x="2992163" y="855763"/>
          <a:ext cx="6571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7150" y="45720"/>
              </a:lnTo>
            </a:path>
          </a:pathLst>
        </a:custGeom>
        <a:noFill/>
        <a:ln w="190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3303544" y="898044"/>
        <a:ext cx="34387" cy="6877"/>
      </dsp:txXfrm>
    </dsp:sp>
    <dsp:sp modelId="{FF03F4A6-65C4-4693-8624-C6E96720C1EE}">
      <dsp:nvSpPr>
        <dsp:cNvPr id="0" name=""/>
        <dsp:cNvSpPr/>
      </dsp:nvSpPr>
      <dsp:spPr>
        <a:xfrm>
          <a:off x="3746" y="4418"/>
          <a:ext cx="2990217" cy="17941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Stock manager</a:t>
          </a:r>
          <a:endParaRPr lang="nl-NL" sz="25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Receives 100 bags of seed.</a:t>
          </a:r>
          <a:endParaRPr lang="nl-NL" sz="2000" kern="1200" dirty="0"/>
        </a:p>
      </dsp:txBody>
      <dsp:txXfrm>
        <a:off x="3746" y="4418"/>
        <a:ext cx="2990217" cy="1794130"/>
      </dsp:txXfrm>
    </dsp:sp>
    <dsp:sp modelId="{B9AA5E8D-0EF0-43E3-8F86-8F15EA2B2E81}">
      <dsp:nvSpPr>
        <dsp:cNvPr id="0" name=""/>
        <dsp:cNvSpPr/>
      </dsp:nvSpPr>
      <dsp:spPr>
        <a:xfrm>
          <a:off x="3390900" y="1796748"/>
          <a:ext cx="1785922" cy="657150"/>
        </a:xfrm>
        <a:custGeom>
          <a:avLst/>
          <a:gdLst/>
          <a:ahLst/>
          <a:cxnLst/>
          <a:rect l="0" t="0" r="0" b="0"/>
          <a:pathLst>
            <a:path>
              <a:moveTo>
                <a:pt x="1785922" y="0"/>
              </a:moveTo>
              <a:lnTo>
                <a:pt x="1785922" y="345675"/>
              </a:lnTo>
              <a:lnTo>
                <a:pt x="0" y="345675"/>
              </a:lnTo>
              <a:lnTo>
                <a:pt x="0" y="657150"/>
              </a:lnTo>
            </a:path>
          </a:pathLst>
        </a:custGeom>
        <a:noFill/>
        <a:ln w="190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4236016" y="2121884"/>
        <a:ext cx="95688" cy="6877"/>
      </dsp:txXfrm>
    </dsp:sp>
    <dsp:sp modelId="{3E12B23E-478D-4DCF-8AAB-AF0C652159FF}">
      <dsp:nvSpPr>
        <dsp:cNvPr id="0" name=""/>
        <dsp:cNvSpPr/>
      </dsp:nvSpPr>
      <dsp:spPr>
        <a:xfrm>
          <a:off x="3681713" y="4418"/>
          <a:ext cx="2990217" cy="179413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Field staff </a:t>
          </a:r>
          <a:endParaRPr lang="nl-NL" sz="25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/>
            <a:t>Staff 1 receives 60 bags</a:t>
          </a:r>
          <a:endParaRPr lang="nl-NL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/>
            <a:t>Staff 2 receives 30 bags</a:t>
          </a:r>
          <a:endParaRPr lang="nl-NL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/>
            <a:t>Staff 3 receives 10 bags</a:t>
          </a:r>
          <a:endParaRPr lang="nl-NL" sz="2000" kern="1200"/>
        </a:p>
      </dsp:txBody>
      <dsp:txXfrm>
        <a:off x="3681713" y="4418"/>
        <a:ext cx="2990217" cy="1794130"/>
      </dsp:txXfrm>
    </dsp:sp>
    <dsp:sp modelId="{D5E7B825-67B8-4895-9776-3A02B6704EBF}">
      <dsp:nvSpPr>
        <dsp:cNvPr id="0" name=""/>
        <dsp:cNvSpPr/>
      </dsp:nvSpPr>
      <dsp:spPr>
        <a:xfrm>
          <a:off x="3746" y="2486298"/>
          <a:ext cx="6774307" cy="179413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Farmers </a:t>
          </a:r>
          <a:endParaRPr lang="nl-NL" sz="25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Receive seed on cash or on credit</a:t>
          </a:r>
          <a:endParaRPr lang="nl-NL" sz="2000" kern="1200" dirty="0"/>
        </a:p>
      </dsp:txBody>
      <dsp:txXfrm>
        <a:off x="3746" y="2486298"/>
        <a:ext cx="6774307" cy="1794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2D058-9647-498D-80EE-CE627AFC868E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E2FA5-B3E2-4FD0-82DC-30615C514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05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488F7-1FAC-40D2-BB7E-BA3CE28D8950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E75CF-BA01-43F5-A9FE-4A5218A6623F}" type="slidenum">
              <a:rPr lang="en-KE" smtClean="0"/>
              <a:t>1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947633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AF8A5544-5DD0-4697-BB76-F69F45B927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227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GB">
                <a:ea typeface="Calibri" panose="020F0502020204030204" pitchFamily="34" charset="0"/>
              </a:rPr>
              <a:t>We are serving a niche market with a specialized, tested and demand driven developed software at a reasonable price. Some of the main competitive advantages are that eProd can run both on- and offline which makes it suitable for the most remote areas. Our team is experienced, service oriented and tech-</a:t>
            </a:r>
            <a:r>
              <a:rPr lang="en-GB" err="1">
                <a:ea typeface="Calibri" panose="020F0502020204030204" pitchFamily="34" charset="0"/>
              </a:rPr>
              <a:t>savy</a:t>
            </a:r>
            <a:r>
              <a:rPr lang="en-GB">
                <a:ea typeface="Calibri" panose="020F050202020403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/>
              <a:t>eProd Solutions combines technology, agricultural experience, deep market system understanding and hands on practical experience. Our clients appreciate this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76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74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49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49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9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13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Slide 7: Scale up plan</a:t>
            </a:r>
          </a:p>
          <a:p>
            <a:r>
              <a:rPr lang="en-US"/>
              <a:t>eProd is an ERP that can be integrated with weather forecasts, agronomic advisory services, credit scoring, etc. The various modules can work together and offer </a:t>
            </a:r>
            <a:r>
              <a:rPr lang="en-US" b="1"/>
              <a:t>bundling of services </a:t>
            </a:r>
            <a:r>
              <a:rPr lang="en-US"/>
              <a:t>by bringing </a:t>
            </a:r>
            <a:r>
              <a:rPr lang="en-US" b="1"/>
              <a:t>input and output markets together</a:t>
            </a:r>
            <a:r>
              <a:rPr lang="en-US"/>
              <a:t>. </a:t>
            </a:r>
          </a:p>
          <a:p>
            <a:r>
              <a:rPr lang="en-US"/>
              <a:t>With eProd we can offer a </a:t>
            </a:r>
            <a:r>
              <a:rPr lang="en-US" b="1"/>
              <a:t>supply chain management</a:t>
            </a:r>
            <a:r>
              <a:rPr lang="en-US"/>
              <a:t>, that can be used to share </a:t>
            </a:r>
            <a:r>
              <a:rPr lang="en-US" b="1"/>
              <a:t>weather and agronomy advisory services, </a:t>
            </a:r>
            <a:r>
              <a:rPr lang="en-US" b="0"/>
              <a:t>create </a:t>
            </a:r>
            <a:r>
              <a:rPr lang="en-US" b="1"/>
              <a:t>access to finance</a:t>
            </a:r>
            <a:r>
              <a:rPr lang="en-US" b="0"/>
              <a:t>, and </a:t>
            </a:r>
            <a:r>
              <a:rPr lang="en-US" b="1"/>
              <a:t>market linkages.</a:t>
            </a:r>
            <a:r>
              <a:rPr lang="en-US" b="0"/>
              <a:t> </a:t>
            </a:r>
            <a:r>
              <a:rPr lang="en-US"/>
              <a:t> </a:t>
            </a:r>
          </a:p>
          <a:p>
            <a:endParaRPr lang="en-K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81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898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Slide 7: Scale up plan</a:t>
            </a:r>
          </a:p>
          <a:p>
            <a:pPr marL="0" marR="0" lvl="0" indent="0" algn="l" defTabSz="121898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Data from multiple eProd users can come together in a </a:t>
            </a:r>
            <a:r>
              <a:rPr lang="en-US" b="1"/>
              <a:t>data warehouse </a:t>
            </a:r>
            <a:r>
              <a:rPr lang="en-US"/>
              <a:t>linked to </a:t>
            </a:r>
            <a:r>
              <a:rPr lang="en-US" b="1"/>
              <a:t>BI tools</a:t>
            </a:r>
            <a:r>
              <a:rPr lang="en-US"/>
              <a:t>. By further improving data sharing and analytical capacities we have a </a:t>
            </a:r>
            <a:r>
              <a:rPr lang="en-US" b="1"/>
              <a:t>Unique Value Proposition </a:t>
            </a:r>
            <a:r>
              <a:rPr lang="en-US"/>
              <a:t>for </a:t>
            </a:r>
            <a:r>
              <a:rPr lang="en-US" b="1"/>
              <a:t>strategic partners </a:t>
            </a:r>
            <a:r>
              <a:rPr lang="en-US"/>
              <a:t>who will </a:t>
            </a:r>
            <a:r>
              <a:rPr lang="en-US" b="1"/>
              <a:t>link us to potential clients. </a:t>
            </a:r>
            <a:endParaRPr lang="en-K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10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3225800"/>
            <a:ext cx="12192000" cy="3632200"/>
          </a:xfrm>
          <a:prstGeom prst="rect">
            <a:avLst/>
          </a:prstGeom>
          <a:gradFill flip="none" rotWithShape="1">
            <a:gsLst>
              <a:gs pos="44000">
                <a:srgbClr val="CBCBCB">
                  <a:alpha val="22000"/>
                </a:srgbClr>
              </a:gs>
              <a:gs pos="100000">
                <a:srgbClr val="5F5F5F">
                  <a:alpha val="1900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5"/>
            <a:endParaRPr lang="en-US" sz="2399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4267200"/>
            <a:ext cx="10363200" cy="610820"/>
          </a:xfrm>
        </p:spPr>
        <p:txBody>
          <a:bodyPr/>
          <a:lstStyle>
            <a:lvl1pPr algn="ctr">
              <a:defRPr lang="en-US" sz="3999" kern="1200" smtClean="0">
                <a:solidFill>
                  <a:schemeClr val="tx1"/>
                </a:solidFill>
                <a:latin typeface="Source Sans Pro Black" panose="020B0803030403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0560"/>
            <a:ext cx="8534401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399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+mj-ea"/>
                <a:cs typeface="+mj-cs"/>
              </a:defRPr>
            </a:lvl1pPr>
            <a:lvl2pPr marL="609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C244-917D-4BF3-8622-E7665B6223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806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0047" y="4800600"/>
            <a:ext cx="8153400" cy="71108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26" name="Picture 2" descr="C:\Users\almut\Box Sync\E-Prod\Marketing\e-prod New Logo\Newsletter-Banner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423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980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9"/>
            <a:ext cx="103632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9000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2456F-11EE-41FC-85AA-F4FAB9FBCA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0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3797-5150-491C-B903-78893CB1DD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28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66" b="1"/>
            </a:lvl2pPr>
            <a:lvl3pPr marL="1218845" indent="0">
              <a:buNone/>
              <a:defRPr sz="2399" b="1"/>
            </a:lvl3pPr>
            <a:lvl4pPr marL="1828267" indent="0">
              <a:buNone/>
              <a:defRPr sz="2133" b="1"/>
            </a:lvl4pPr>
            <a:lvl5pPr marL="2437689" indent="0">
              <a:buNone/>
              <a:defRPr sz="2133" b="1"/>
            </a:lvl5pPr>
            <a:lvl6pPr marL="3047111" indent="0">
              <a:buNone/>
              <a:defRPr sz="2133" b="1"/>
            </a:lvl6pPr>
            <a:lvl7pPr marL="3656534" indent="0">
              <a:buNone/>
              <a:defRPr sz="2133" b="1"/>
            </a:lvl7pPr>
            <a:lvl8pPr marL="4265955" indent="0">
              <a:buNone/>
              <a:defRPr sz="2133" b="1"/>
            </a:lvl8pPr>
            <a:lvl9pPr marL="48753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66" b="1"/>
            </a:lvl2pPr>
            <a:lvl3pPr marL="1218845" indent="0">
              <a:buNone/>
              <a:defRPr sz="2399" b="1"/>
            </a:lvl3pPr>
            <a:lvl4pPr marL="1828267" indent="0">
              <a:buNone/>
              <a:defRPr sz="2133" b="1"/>
            </a:lvl4pPr>
            <a:lvl5pPr marL="2437689" indent="0">
              <a:buNone/>
              <a:defRPr sz="2133" b="1"/>
            </a:lvl5pPr>
            <a:lvl6pPr marL="3047111" indent="0">
              <a:buNone/>
              <a:defRPr sz="2133" b="1"/>
            </a:lvl6pPr>
            <a:lvl7pPr marL="3656534" indent="0">
              <a:buNone/>
              <a:defRPr sz="2133" b="1"/>
            </a:lvl7pPr>
            <a:lvl8pPr marL="4265955" indent="0">
              <a:buNone/>
              <a:defRPr sz="2133" b="1"/>
            </a:lvl8pPr>
            <a:lvl9pPr marL="48753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fld id="{C95F69D4-7456-4258-BA7A-065676DCC5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171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48DF-88D3-46AA-91C6-A98EB696EB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1" y="274641"/>
            <a:ext cx="8153400" cy="10756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0516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4A02-996A-48F6-999C-43FFF328C5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1" y="274641"/>
            <a:ext cx="8153400" cy="715961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1" y="990600"/>
            <a:ext cx="8153400" cy="508000"/>
          </a:xfrm>
        </p:spPr>
        <p:txBody>
          <a:bodyPr>
            <a:noAutofit/>
          </a:bodyPr>
          <a:lstStyle>
            <a:lvl1pPr marL="0" indent="0">
              <a:buNone/>
              <a:defRPr sz="1866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543755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267C-038A-45BC-AE0D-C4DFFDD4BDD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590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1400" y="1828800"/>
            <a:ext cx="4191000" cy="1162051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6663267" cy="5700713"/>
          </a:xfrm>
        </p:spPr>
        <p:txBody>
          <a:bodyPr/>
          <a:lstStyle>
            <a:lvl1pPr>
              <a:defRPr sz="4266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91400" y="2971800"/>
            <a:ext cx="4191000" cy="3230566"/>
          </a:xfrm>
        </p:spPr>
        <p:txBody>
          <a:bodyPr/>
          <a:lstStyle>
            <a:lvl1pPr marL="0" indent="0">
              <a:buNone/>
              <a:defRPr sz="1866"/>
            </a:lvl1pPr>
            <a:lvl2pPr marL="609422" indent="0">
              <a:buNone/>
              <a:defRPr sz="1600"/>
            </a:lvl2pPr>
            <a:lvl3pPr marL="1218845" indent="0">
              <a:buNone/>
              <a:defRPr sz="1333"/>
            </a:lvl3pPr>
            <a:lvl4pPr marL="1828267" indent="0">
              <a:buNone/>
              <a:defRPr sz="1200"/>
            </a:lvl4pPr>
            <a:lvl5pPr marL="2437689" indent="0">
              <a:buNone/>
              <a:defRPr sz="1200"/>
            </a:lvl5pPr>
            <a:lvl6pPr marL="3047111" indent="0">
              <a:buNone/>
              <a:defRPr sz="1200"/>
            </a:lvl6pPr>
            <a:lvl7pPr marL="3656534" indent="0">
              <a:buNone/>
              <a:defRPr sz="1200"/>
            </a:lvl7pPr>
            <a:lvl8pPr marL="4265955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9771-12AB-4147-BECE-C130CDFAAF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0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1"/>
            <a:ext cx="8153400" cy="1075686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80515"/>
            <a:ext cx="10972801" cy="4545650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pPr defTabSz="1218895"/>
            <a:fld id="{9BF248E8-D83A-4BC0-98ED-5131FBE238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pPr defTabSz="121889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2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pPr defTabSz="1218895"/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89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/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"/>
            <a:ext cx="3733800" cy="143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132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9" r:id="rId9"/>
    <p:sldLayoutId id="2147483760" r:id="rId10"/>
  </p:sldLayoutIdLst>
  <p:hf sldNum="0" hdr="0" ftr="0"/>
  <p:txStyles>
    <p:titleStyle>
      <a:lvl1pPr algn="l" defTabSz="1218845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Source Sans Pro Black" panose="020B0803030403020204" pitchFamily="34" charset="0"/>
          <a:ea typeface="+mj-ea"/>
          <a:cs typeface="+mj-cs"/>
        </a:defRPr>
      </a:lvl1pPr>
    </p:titleStyle>
    <p:bodyStyle>
      <a:lvl1pPr marL="571500" indent="-571500" algn="l" defTabSz="1218845" rtl="0" eaLnBrk="1" latinLnBrk="0" hangingPunct="1">
        <a:spcBef>
          <a:spcPct val="20000"/>
        </a:spcBef>
        <a:buFontTx/>
        <a:buBlip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</a:buBlip>
        <a:defRPr sz="3599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990311" indent="-380889" algn="l" defTabSz="1218845" rtl="0" eaLnBrk="1" latinLnBrk="0" hangingPunct="1">
        <a:spcBef>
          <a:spcPct val="20000"/>
        </a:spcBef>
        <a:buFont typeface="Arial" pitchFamily="34" charset="0"/>
        <a:buChar char="–"/>
        <a:defRPr sz="3199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523555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2132979" indent="-304712" algn="l" defTabSz="12188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742400" indent="-304712" algn="l" defTabSz="12188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3351822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244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666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089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22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45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67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89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111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534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955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378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2.png"/><Relationship Id="rId5" Type="http://schemas.openxmlformats.org/officeDocument/2006/relationships/diagramData" Target="../diagrams/data1.xml"/><Relationship Id="rId10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sv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7.pn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21.png"/><Relationship Id="rId10" Type="http://schemas.openxmlformats.org/officeDocument/2006/relationships/image" Target="../media/image16.svg"/><Relationship Id="rId4" Type="http://schemas.openxmlformats.org/officeDocument/2006/relationships/diagramLayout" Target="../diagrams/layout2.xml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4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3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7.pn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8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diagramDrawing" Target="../diagrams/drawing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diagramColors" Target="../diagrams/colors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11" Type="http://schemas.openxmlformats.org/officeDocument/2006/relationships/diagramQuickStyle" Target="../diagrams/quickStyle6.xml"/><Relationship Id="rId5" Type="http://schemas.openxmlformats.org/officeDocument/2006/relationships/diagramQuickStyle" Target="../diagrams/quickStyle5.xml"/><Relationship Id="rId10" Type="http://schemas.openxmlformats.org/officeDocument/2006/relationships/diagramLayout" Target="../diagrams/layout6.xml"/><Relationship Id="rId4" Type="http://schemas.openxmlformats.org/officeDocument/2006/relationships/diagramLayout" Target="../diagrams/layout5.xml"/><Relationship Id="rId9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588919E-2A20-44B3-B6D8-D70BE1E5FD44}"/>
              </a:ext>
            </a:extLst>
          </p:cNvPr>
          <p:cNvSpPr txBox="1">
            <a:spLocks/>
          </p:cNvSpPr>
          <p:nvPr/>
        </p:nvSpPr>
        <p:spPr>
          <a:xfrm>
            <a:off x="-422786" y="4865399"/>
            <a:ext cx="4824690" cy="35832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200" b="1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en-GB" sz="32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en-GB" sz="3200" b="1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en-GB" sz="32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en-GB" sz="3200" b="1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GB" sz="2800" b="1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Supply Chain </a:t>
            </a:r>
          </a:p>
          <a:p>
            <a:r>
              <a:rPr lang="en-GB" sz="2800" b="1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Management System</a:t>
            </a:r>
          </a:p>
          <a:p>
            <a:r>
              <a:rPr lang="en-GB" sz="28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for agribusinesses</a:t>
            </a:r>
            <a:endParaRPr lang="en-GB" sz="2800" b="1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en-GB" sz="32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en-GB" sz="3200" b="1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en-GB" sz="36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en-GB" sz="3600" b="1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en-US" sz="2000" b="1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en-US" sz="1600" b="1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en-KE" sz="1600" b="1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306D942E-0731-6343-D602-16CC8AB813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18" y="3256990"/>
            <a:ext cx="2046881" cy="1447636"/>
          </a:xfrm>
          <a:prstGeom prst="rect">
            <a:avLst/>
          </a:prstGeom>
        </p:spPr>
      </p:pic>
      <p:pic>
        <p:nvPicPr>
          <p:cNvPr id="6" name="Picture 5" descr="A person standing in a field of flowers&#10;&#10;Description automatically generated with medium confidence">
            <a:extLst>
              <a:ext uri="{FF2B5EF4-FFF2-40B4-BE49-F238E27FC236}">
                <a16:creationId xmlns:a16="http://schemas.microsoft.com/office/drawing/2014/main" id="{F52CDCD7-65A4-12F7-FB81-36D907E395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750" y="-159392"/>
            <a:ext cx="12556589" cy="706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392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1BCBD-B65C-41CF-852E-A167A222426E}"/>
              </a:ext>
            </a:extLst>
          </p:cNvPr>
          <p:cNvSpPr txBox="1">
            <a:spLocks/>
          </p:cNvSpPr>
          <p:nvPr/>
        </p:nvSpPr>
        <p:spPr>
          <a:xfrm>
            <a:off x="6285459" y="3789274"/>
            <a:ext cx="4841447" cy="28038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2800" b="1" dirty="0">
                <a:solidFill>
                  <a:srgbClr val="458F96"/>
                </a:solidFill>
                <a:latin typeface="Source Sans Pro Black" panose="020B0803030403020204" pitchFamily="34" charset="0"/>
              </a:rPr>
              <a:t>Thank you for your interest!</a:t>
            </a:r>
          </a:p>
          <a:p>
            <a:pPr algn="l">
              <a:spcAft>
                <a:spcPts val="600"/>
              </a:spcAft>
            </a:pPr>
            <a:endParaRPr lang="en-US" sz="900" b="1" dirty="0">
              <a:latin typeface="Source Sans Pro Black" panose="020B080303040302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en-US" sz="2000" dirty="0">
                <a:latin typeface="Source Sans Pro" panose="020B0503030403020204" pitchFamily="34" charset="0"/>
              </a:rPr>
              <a:t>Please contact us for further discussion: </a:t>
            </a:r>
          </a:p>
          <a:p>
            <a:pPr algn="l">
              <a:spcAft>
                <a:spcPts val="600"/>
              </a:spcAft>
            </a:pPr>
            <a:r>
              <a:rPr lang="en-US" sz="2000" dirty="0">
                <a:latin typeface="Source Sans Pro" panose="020B0503030403020204" pitchFamily="34" charset="0"/>
              </a:rPr>
              <a:t>        almut@eprod-solutions.com</a:t>
            </a:r>
          </a:p>
          <a:p>
            <a:pPr algn="l">
              <a:spcAft>
                <a:spcPts val="600"/>
              </a:spcAft>
            </a:pPr>
            <a:r>
              <a:rPr lang="en-US" sz="2000" dirty="0">
                <a:latin typeface="Source Sans Pro" panose="020B0503030403020204" pitchFamily="34" charset="0"/>
              </a:rPr>
              <a:t>         www.eprod-solutions.com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BB7098-3570-4DF6-BD4D-51C1BF988F4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4" b="25925"/>
          <a:stretch/>
        </p:blipFill>
        <p:spPr>
          <a:xfrm>
            <a:off x="457359" y="4790336"/>
            <a:ext cx="5262371" cy="1704453"/>
          </a:xfrm>
          <a:prstGeom prst="rect">
            <a:avLst/>
          </a:prstGeom>
          <a:solidFill>
            <a:schemeClr val="tx1"/>
          </a:solidFill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AECA8D-E7D0-462A-34C3-615714212E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5459" y="5862133"/>
            <a:ext cx="334650" cy="3159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FAFB43-DDCD-180F-B697-2F238762B7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5119" y="6254761"/>
            <a:ext cx="364654" cy="3383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5540C4-DE4B-7334-4C19-5C11CB59BA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0"/>
            <a:ext cx="12353401" cy="410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892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1740601"/>
            <a:ext cx="6629399" cy="4279199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en-GB" sz="2400">
                <a:solidFill>
                  <a:srgbClr val="000000"/>
                </a:solidFill>
              </a:rPr>
              <a:t>We offer an ERP for </a:t>
            </a:r>
            <a:r>
              <a:rPr lang="en-GB" sz="2400" b="1">
                <a:solidFill>
                  <a:srgbClr val="458F96"/>
                </a:solidFill>
              </a:rPr>
              <a:t>Agricultural</a:t>
            </a:r>
            <a:r>
              <a:rPr lang="en-GB" sz="2400">
                <a:solidFill>
                  <a:srgbClr val="000000"/>
                </a:solidFill>
              </a:rPr>
              <a:t> </a:t>
            </a:r>
            <a:r>
              <a:rPr lang="en-GB" sz="2400" b="1">
                <a:solidFill>
                  <a:srgbClr val="458F96"/>
                </a:solidFill>
              </a:rPr>
              <a:t>Supply Chain Management </a:t>
            </a:r>
            <a:r>
              <a:rPr lang="en-GB" sz="2400">
                <a:solidFill>
                  <a:srgbClr val="000000"/>
                </a:solidFill>
              </a:rPr>
              <a:t>to our clients: agricultural commodity traders, food processors and farmer cooperatives. </a:t>
            </a:r>
          </a:p>
          <a:p>
            <a:pPr marL="0" indent="0" fontAlgn="base">
              <a:buNone/>
            </a:pPr>
            <a:endParaRPr lang="en-GB" sz="2400">
              <a:solidFill>
                <a:srgbClr val="000000"/>
              </a:solidFill>
            </a:endParaRPr>
          </a:p>
          <a:p>
            <a:pPr fontAlgn="base"/>
            <a:r>
              <a:rPr lang="en-GB" sz="2400">
                <a:solidFill>
                  <a:srgbClr val="000000"/>
                </a:solidFill>
              </a:rPr>
              <a:t>eProd offers an </a:t>
            </a:r>
            <a:r>
              <a:rPr lang="en-GB" sz="2400" b="1">
                <a:solidFill>
                  <a:srgbClr val="458F96"/>
                </a:solidFill>
              </a:rPr>
              <a:t>affordable,</a:t>
            </a:r>
            <a:r>
              <a:rPr lang="en-GB" sz="2400">
                <a:solidFill>
                  <a:srgbClr val="000000"/>
                </a:solidFill>
              </a:rPr>
              <a:t> </a:t>
            </a:r>
            <a:r>
              <a:rPr lang="en-GB" sz="2400" b="1">
                <a:solidFill>
                  <a:srgbClr val="458F96"/>
                </a:solidFill>
              </a:rPr>
              <a:t>off the shelf </a:t>
            </a:r>
            <a:r>
              <a:rPr lang="en-GB" sz="2400">
                <a:solidFill>
                  <a:srgbClr val="000000"/>
                </a:solidFill>
              </a:rPr>
              <a:t>and </a:t>
            </a:r>
            <a:r>
              <a:rPr lang="en-GB" sz="2400" b="1">
                <a:solidFill>
                  <a:srgbClr val="458F96"/>
                </a:solidFill>
              </a:rPr>
              <a:t>easy to integrate </a:t>
            </a:r>
            <a:r>
              <a:rPr lang="en-GB" sz="2400">
                <a:solidFill>
                  <a:srgbClr val="000000"/>
                </a:solidFill>
              </a:rPr>
              <a:t>platform </a:t>
            </a:r>
          </a:p>
          <a:p>
            <a:pPr fontAlgn="base"/>
            <a:endParaRPr lang="en-GB" sz="2400">
              <a:solidFill>
                <a:srgbClr val="000000"/>
              </a:solidFill>
            </a:endParaRPr>
          </a:p>
          <a:p>
            <a:pPr fontAlgn="base"/>
            <a:r>
              <a:rPr lang="en-GB" sz="2400">
                <a:solidFill>
                  <a:srgbClr val="000000"/>
                </a:solidFill>
              </a:rPr>
              <a:t>optimized for </a:t>
            </a:r>
            <a:r>
              <a:rPr lang="en-GB" sz="2400" b="1">
                <a:solidFill>
                  <a:srgbClr val="458F96"/>
                </a:solidFill>
              </a:rPr>
              <a:t>low- bandwidth </a:t>
            </a:r>
            <a:r>
              <a:rPr lang="en-GB" sz="2400">
                <a:solidFill>
                  <a:srgbClr val="000000"/>
                </a:solidFill>
              </a:rPr>
              <a:t>environments.</a:t>
            </a:r>
          </a:p>
          <a:p>
            <a:pPr marL="0" indent="0" fontAlgn="base">
              <a:buNone/>
            </a:pPr>
            <a:endParaRPr lang="en-GB" sz="2400">
              <a:solidFill>
                <a:srgbClr val="000000"/>
              </a:solidFill>
            </a:endParaRPr>
          </a:p>
          <a:p>
            <a:r>
              <a:rPr lang="en-GB" sz="2400">
                <a:solidFill>
                  <a:srgbClr val="000000"/>
                </a:solidFill>
              </a:rPr>
              <a:t>eProd platform is a unique </a:t>
            </a:r>
            <a:r>
              <a:rPr lang="en-GB" sz="2400" b="1">
                <a:solidFill>
                  <a:srgbClr val="458F96"/>
                </a:solidFill>
              </a:rPr>
              <a:t>data generator creating </a:t>
            </a:r>
            <a:r>
              <a:rPr lang="en-GB" sz="2400">
                <a:solidFill>
                  <a:srgbClr val="000000"/>
                </a:solidFill>
              </a:rPr>
              <a:t>valuable information for our clients and their sector stakeholders.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A072EEC-79C6-48FA-8EE2-48ED718BE8BE}"/>
              </a:ext>
            </a:extLst>
          </p:cNvPr>
          <p:cNvSpPr txBox="1">
            <a:spLocks/>
          </p:cNvSpPr>
          <p:nvPr/>
        </p:nvSpPr>
        <p:spPr>
          <a:xfrm>
            <a:off x="609600" y="274641"/>
            <a:ext cx="9126840" cy="1075686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l" defTabSz="1218845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Source Sans Pro Black" panose="020B0803030403020204" pitchFamily="34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458F96"/>
                </a:solidFill>
              </a:rPr>
              <a:t>Overview of eProd</a:t>
            </a:r>
            <a:endParaRPr lang="en-KE" dirty="0">
              <a:solidFill>
                <a:srgbClr val="458F96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1E2D579-4281-4634-9928-E57C42AEDDA1}"/>
              </a:ext>
            </a:extLst>
          </p:cNvPr>
          <p:cNvGrpSpPr/>
          <p:nvPr/>
        </p:nvGrpSpPr>
        <p:grpSpPr>
          <a:xfrm>
            <a:off x="8212367" y="1870104"/>
            <a:ext cx="2973161" cy="4508803"/>
            <a:chOff x="8212367" y="1870104"/>
            <a:chExt cx="2973161" cy="450880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8A89AF-AB16-4807-9BC3-E5DF40ECB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01613">
              <a:off x="8212367" y="1870104"/>
              <a:ext cx="2973161" cy="450880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30CDF3D-C0B0-45D5-93F2-8AA863B8D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915115">
              <a:off x="8550453" y="2233530"/>
              <a:ext cx="2292691" cy="37798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4275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230FC0-54AA-D272-8FD8-51E8DD98B4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921"/>
          <a:stretch/>
        </p:blipFill>
        <p:spPr>
          <a:xfrm>
            <a:off x="1508742" y="1641586"/>
            <a:ext cx="6339858" cy="3353389"/>
          </a:xfrm>
          <a:prstGeom prst="rect">
            <a:avLst/>
          </a:prstGeom>
          <a:ln w="57150">
            <a:solidFill>
              <a:srgbClr val="458F96"/>
            </a:solidFill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180A5D0-A3C9-460F-8F41-34758537EB5E}"/>
              </a:ext>
            </a:extLst>
          </p:cNvPr>
          <p:cNvGrpSpPr/>
          <p:nvPr/>
        </p:nvGrpSpPr>
        <p:grpSpPr>
          <a:xfrm>
            <a:off x="538435" y="3478284"/>
            <a:ext cx="5471945" cy="2998716"/>
            <a:chOff x="139080" y="3402286"/>
            <a:chExt cx="5649401" cy="3095965"/>
          </a:xfrm>
        </p:grpSpPr>
        <p:pic>
          <p:nvPicPr>
            <p:cNvPr id="12" name="Picture 122">
              <a:extLst>
                <a:ext uri="{FF2B5EF4-FFF2-40B4-BE49-F238E27FC236}">
                  <a16:creationId xmlns:a16="http://schemas.microsoft.com/office/drawing/2014/main" id="{AA32EC7D-9C42-4104-BEB3-0D90A4369A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080" y="3402286"/>
              <a:ext cx="5649401" cy="3074714"/>
            </a:xfrm>
            <a:prstGeom prst="rect">
              <a:avLst/>
            </a:prstGeom>
            <a:noFill/>
            <a:ln w="57150">
              <a:solidFill>
                <a:srgbClr val="458F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8443F7B-7551-4A60-8B65-B0FDEE10E43F}"/>
                </a:ext>
              </a:extLst>
            </p:cNvPr>
            <p:cNvSpPr txBox="1"/>
            <p:nvPr/>
          </p:nvSpPr>
          <p:spPr>
            <a:xfrm>
              <a:off x="139080" y="5544977"/>
              <a:ext cx="5649401" cy="953274"/>
            </a:xfrm>
            <a:prstGeom prst="rect">
              <a:avLst/>
            </a:prstGeom>
            <a:solidFill>
              <a:srgbClr val="458F96"/>
            </a:solidFill>
          </p:spPr>
          <p:txBody>
            <a:bodyPr wrap="square" rtlCol="0">
              <a:spAutoFit/>
            </a:bodyPr>
            <a:lstStyle/>
            <a:p>
              <a:r>
                <a:rPr lang="en-GB" sz="1800" b="1" dirty="0">
                  <a:solidFill>
                    <a:schemeClr val="bg1"/>
                  </a:solidFill>
                </a:rPr>
                <a:t>Comprehensive farmer profiles including demographic data, planting information, past production, payments, loans, trainings, survey data etc. </a:t>
              </a:r>
              <a:endParaRPr lang="en-GB" sz="1800" b="1" dirty="0">
                <a:solidFill>
                  <a:schemeClr val="bg1"/>
                </a:solidFill>
                <a:effectLst/>
              </a:endParaRPr>
            </a:p>
          </p:txBody>
        </p:sp>
      </p:grpSp>
      <p:graphicFrame>
        <p:nvGraphicFramePr>
          <p:cNvPr id="122" name="Content Placeholder 6">
            <a:extLst>
              <a:ext uri="{FF2B5EF4-FFF2-40B4-BE49-F238E27FC236}">
                <a16:creationId xmlns:a16="http://schemas.microsoft.com/office/drawing/2014/main" id="{0DE9C3BA-36F0-4BA6-B00A-9EB10BEB1E5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848600" y="3429000"/>
          <a:ext cx="48006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24" name="Picture 13" descr="C:\Users\almut\Box Sync\eProd\Marketing\e-prod New Logo\e-prod_Logo in full color.png">
            <a:extLst>
              <a:ext uri="{FF2B5EF4-FFF2-40B4-BE49-F238E27FC236}">
                <a16:creationId xmlns:a16="http://schemas.microsoft.com/office/drawing/2014/main" id="{8E4E5D7A-A39E-4A96-AFCD-02AAC0C16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4571049"/>
            <a:ext cx="1295400" cy="91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Graphic 138" descr="Marker outline">
            <a:extLst>
              <a:ext uri="{FF2B5EF4-FFF2-40B4-BE49-F238E27FC236}">
                <a16:creationId xmlns:a16="http://schemas.microsoft.com/office/drawing/2014/main" id="{F1D5609E-89A4-41A0-B4EB-4F223193683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780000" y="1905000"/>
            <a:ext cx="792000" cy="792000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A210B975-9184-4E7E-A598-FB332E47CCFB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b="11878"/>
          <a:stretch/>
        </p:blipFill>
        <p:spPr>
          <a:xfrm>
            <a:off x="2362200" y="4191000"/>
            <a:ext cx="504000" cy="51271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067E237-9D9C-CB4F-E870-1DE5C9B73613}"/>
              </a:ext>
            </a:extLst>
          </p:cNvPr>
          <p:cNvSpPr/>
          <p:nvPr/>
        </p:nvSpPr>
        <p:spPr>
          <a:xfrm>
            <a:off x="3601982" y="2762828"/>
            <a:ext cx="131817" cy="1318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AE9AE94-E3D9-5235-7446-4EABF0E014F3}"/>
              </a:ext>
            </a:extLst>
          </p:cNvPr>
          <p:cNvSpPr/>
          <p:nvPr/>
        </p:nvSpPr>
        <p:spPr>
          <a:xfrm>
            <a:off x="4129800" y="2628330"/>
            <a:ext cx="131817" cy="1318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F63A9C8-1B9C-824F-9627-D94F4D277BA6}"/>
              </a:ext>
            </a:extLst>
          </p:cNvPr>
          <p:cNvSpPr/>
          <p:nvPr/>
        </p:nvSpPr>
        <p:spPr>
          <a:xfrm>
            <a:off x="4459891" y="3120556"/>
            <a:ext cx="131817" cy="1318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7569F36-32FD-7425-77A9-63AB1927E3EE}"/>
              </a:ext>
            </a:extLst>
          </p:cNvPr>
          <p:cNvSpPr/>
          <p:nvPr/>
        </p:nvSpPr>
        <p:spPr>
          <a:xfrm>
            <a:off x="5321402" y="2700914"/>
            <a:ext cx="131817" cy="1318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641E411-8F9E-5BDD-6878-DD7ACCE4D407}"/>
              </a:ext>
            </a:extLst>
          </p:cNvPr>
          <p:cNvSpPr/>
          <p:nvPr/>
        </p:nvSpPr>
        <p:spPr>
          <a:xfrm>
            <a:off x="5791200" y="3186464"/>
            <a:ext cx="131817" cy="1318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9BF74A69-A621-8E71-9A32-2F8B0F193AAE}"/>
              </a:ext>
            </a:extLst>
          </p:cNvPr>
          <p:cNvSpPr txBox="1">
            <a:spLocks/>
          </p:cNvSpPr>
          <p:nvPr/>
        </p:nvSpPr>
        <p:spPr>
          <a:xfrm>
            <a:off x="609600" y="274641"/>
            <a:ext cx="9103177" cy="944559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l" defTabSz="1218845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Source Sans Pro Black" panose="020B0803030403020204" pitchFamily="34" charset="0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458F96"/>
                </a:solidFill>
              </a:rPr>
              <a:t>Where does eProd come in?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800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" name="Content Placeholder 6">
            <a:extLst>
              <a:ext uri="{FF2B5EF4-FFF2-40B4-BE49-F238E27FC236}">
                <a16:creationId xmlns:a16="http://schemas.microsoft.com/office/drawing/2014/main" id="{0DE9C3BA-36F0-4BA6-B00A-9EB10BEB1E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7115124"/>
              </p:ext>
            </p:extLst>
          </p:nvPr>
        </p:nvGraphicFramePr>
        <p:xfrm>
          <a:off x="7848600" y="3429000"/>
          <a:ext cx="48006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4" name="Picture 13" descr="C:\Users\almut\Box Sync\eProd\Marketing\e-prod New Logo\e-prod_Logo in full color.png">
            <a:extLst>
              <a:ext uri="{FF2B5EF4-FFF2-40B4-BE49-F238E27FC236}">
                <a16:creationId xmlns:a16="http://schemas.microsoft.com/office/drawing/2014/main" id="{8E4E5D7A-A39E-4A96-AFCD-02AAC0C16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4572000"/>
            <a:ext cx="1297803" cy="9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DD6BFAA-6C07-4CFE-A950-A378D19BA3CF}"/>
              </a:ext>
            </a:extLst>
          </p:cNvPr>
          <p:cNvSpPr txBox="1"/>
          <p:nvPr/>
        </p:nvSpPr>
        <p:spPr>
          <a:xfrm>
            <a:off x="762000" y="1261827"/>
            <a:ext cx="3352800" cy="461665"/>
          </a:xfrm>
          <a:prstGeom prst="rect">
            <a:avLst/>
          </a:prstGeom>
          <a:solidFill>
            <a:srgbClr val="458F96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/>
              <a:t>Quality and traceability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D711C0E-3E30-4147-A448-40376412121D}"/>
              </a:ext>
            </a:extLst>
          </p:cNvPr>
          <p:cNvGrpSpPr/>
          <p:nvPr/>
        </p:nvGrpSpPr>
        <p:grpSpPr>
          <a:xfrm>
            <a:off x="762000" y="2184373"/>
            <a:ext cx="7200000" cy="1016027"/>
            <a:chOff x="885085" y="719422"/>
            <a:chExt cx="5939928" cy="109434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AF4D8C5-5D73-4BB8-AB16-72D8111E889E}"/>
                </a:ext>
              </a:extLst>
            </p:cNvPr>
            <p:cNvGrpSpPr/>
            <p:nvPr/>
          </p:nvGrpSpPr>
          <p:grpSpPr>
            <a:xfrm>
              <a:off x="885085" y="719422"/>
              <a:ext cx="5939928" cy="1094348"/>
              <a:chOff x="885085" y="719422"/>
              <a:chExt cx="5939928" cy="1094348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3B39940-F0CB-4CA9-911D-45129CAA9BE8}"/>
                  </a:ext>
                </a:extLst>
              </p:cNvPr>
              <p:cNvSpPr/>
              <p:nvPr/>
            </p:nvSpPr>
            <p:spPr>
              <a:xfrm>
                <a:off x="986402" y="1051584"/>
                <a:ext cx="5838611" cy="76218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63294641-8EB4-4CDF-86AD-2E00B5D90A14}"/>
                  </a:ext>
                </a:extLst>
              </p:cNvPr>
              <p:cNvGrpSpPr/>
              <p:nvPr/>
            </p:nvGrpSpPr>
            <p:grpSpPr>
              <a:xfrm>
                <a:off x="885085" y="975377"/>
                <a:ext cx="5851077" cy="762186"/>
                <a:chOff x="3925455" y="1191491"/>
                <a:chExt cx="6400799" cy="969818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2103F4A9-9C86-4901-89BF-A0889A4C3661}"/>
                    </a:ext>
                  </a:extLst>
                </p:cNvPr>
                <p:cNvSpPr/>
                <p:nvPr/>
              </p:nvSpPr>
              <p:spPr>
                <a:xfrm>
                  <a:off x="4895271" y="1191491"/>
                  <a:ext cx="5430983" cy="969818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1219170">
                    <a:defRPr/>
                  </a:pPr>
                  <a:endParaRPr lang="en-US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5D663B70-A668-4FCF-ABCA-EFEB6EBA2B86}"/>
                    </a:ext>
                  </a:extLst>
                </p:cNvPr>
                <p:cNvGrpSpPr/>
                <p:nvPr/>
              </p:nvGrpSpPr>
              <p:grpSpPr>
                <a:xfrm>
                  <a:off x="3925455" y="1191491"/>
                  <a:ext cx="1178646" cy="969818"/>
                  <a:chOff x="3925455" y="1191491"/>
                  <a:chExt cx="1178646" cy="969818"/>
                </a:xfrm>
              </p:grpSpPr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B76180F4-540E-4766-A819-0DE52FC190C9}"/>
                      </a:ext>
                    </a:extLst>
                  </p:cNvPr>
                  <p:cNvSpPr/>
                  <p:nvPr/>
                </p:nvSpPr>
                <p:spPr>
                  <a:xfrm>
                    <a:off x="3925455" y="1191491"/>
                    <a:ext cx="969818" cy="969818"/>
                  </a:xfrm>
                  <a:prstGeom prst="rect">
                    <a:avLst/>
                  </a:prstGeom>
                  <a:solidFill>
                    <a:srgbClr val="458F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1219170">
                      <a:defRPr/>
                    </a:pPr>
                    <a:r>
                      <a:rPr lang="en-US" sz="4800" b="1" kern="0"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/>
                      </a:rPr>
                      <a:t>01</a:t>
                    </a:r>
                  </a:p>
                </p:txBody>
              </p:sp>
              <p:sp>
                <p:nvSpPr>
                  <p:cNvPr id="20" name="Isosceles Triangle 19">
                    <a:extLst>
                      <a:ext uri="{FF2B5EF4-FFF2-40B4-BE49-F238E27FC236}">
                        <a16:creationId xmlns:a16="http://schemas.microsoft.com/office/drawing/2014/main" id="{A07F4A9A-3D67-4FFC-A3D3-D7C911D009E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803124" y="1537059"/>
                    <a:ext cx="323272" cy="278683"/>
                  </a:xfrm>
                  <a:prstGeom prst="triangl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121917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76F952FE-819D-4833-8442-BA2B4EAFE93D}"/>
                  </a:ext>
                </a:extLst>
              </p:cNvPr>
              <p:cNvGrpSpPr/>
              <p:nvPr/>
            </p:nvGrpSpPr>
            <p:grpSpPr>
              <a:xfrm>
                <a:off x="2067729" y="719422"/>
                <a:ext cx="4023457" cy="1058981"/>
                <a:chOff x="4481981" y="810730"/>
                <a:chExt cx="4401470" cy="1347464"/>
              </a:xfrm>
            </p:grpSpPr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BBD734C-84A6-412F-A3A6-E79390C1F326}"/>
                    </a:ext>
                  </a:extLst>
                </p:cNvPr>
                <p:cNvSpPr txBox="1"/>
                <p:nvPr/>
              </p:nvSpPr>
              <p:spPr>
                <a:xfrm>
                  <a:off x="4481981" y="810730"/>
                  <a:ext cx="4401470" cy="717073"/>
                </a:xfrm>
                <a:prstGeom prst="rect">
                  <a:avLst/>
                </a:prstGeom>
                <a:noFill/>
              </p:spPr>
              <p:txBody>
                <a:bodyPr wrap="square" lIns="0" rtlCol="0" anchor="b">
                  <a:spAutoFit/>
                </a:bodyPr>
                <a:lstStyle/>
                <a:p>
                  <a:pPr defTabSz="1219170"/>
                  <a:r>
                    <a:rPr lang="en-US" sz="2800" b="1" dirty="0">
                      <a:solidFill>
                        <a:srgbClr val="458F96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</a:rPr>
                    <a:t>Seed traceability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AC1B306-3BC4-418E-B718-59004E94217C}"/>
                    </a:ext>
                  </a:extLst>
                </p:cNvPr>
                <p:cNvSpPr txBox="1"/>
                <p:nvPr/>
              </p:nvSpPr>
              <p:spPr>
                <a:xfrm>
                  <a:off x="4481982" y="1441121"/>
                  <a:ext cx="4223241" cy="717073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t">
                  <a:spAutoFit/>
                </a:bodyPr>
                <a:lstStyle/>
                <a:p>
                  <a:pPr algn="just" defTabSz="1219170"/>
                  <a:r>
                    <a:rPr lang="en-US" sz="1400">
                      <a:solidFill>
                        <a:srgbClr val="222222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  <a:cs typeface="Calibri" panose="020F0502020204030204" pitchFamily="34" charset="0"/>
                    </a:rPr>
                    <a:t>Assign traceability code to seed batches and distribute units to farmers.</a:t>
                  </a:r>
                  <a:endParaRPr lang="en-US" sz="140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pic>
          <p:nvPicPr>
            <p:cNvPr id="10" name="Picture 9" descr="Barcode outline">
              <a:extLst>
                <a:ext uri="{FF2B5EF4-FFF2-40B4-BE49-F238E27FC236}">
                  <a16:creationId xmlns:a16="http://schemas.microsoft.com/office/drawing/2014/main" id="{A80B6C5A-53BA-4E5A-ACE8-73620B163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6035692" y="1124406"/>
              <a:ext cx="577193" cy="577193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5E15803-179A-4208-B31C-4360DB3A32B2}"/>
              </a:ext>
            </a:extLst>
          </p:cNvPr>
          <p:cNvGrpSpPr/>
          <p:nvPr/>
        </p:nvGrpSpPr>
        <p:grpSpPr>
          <a:xfrm>
            <a:off x="762000" y="4474495"/>
            <a:ext cx="7200000" cy="1197995"/>
            <a:chOff x="885085" y="2671995"/>
            <a:chExt cx="5939928" cy="127740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E46415F-3578-41C5-8254-F6F37F565494}"/>
                </a:ext>
              </a:extLst>
            </p:cNvPr>
            <p:cNvGrpSpPr/>
            <p:nvPr/>
          </p:nvGrpSpPr>
          <p:grpSpPr>
            <a:xfrm>
              <a:off x="885085" y="2671995"/>
              <a:ext cx="5939928" cy="1277408"/>
              <a:chOff x="885085" y="2671995"/>
              <a:chExt cx="5939928" cy="1277408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4B72A25-FCEA-43AE-8BB6-A2A0B4042F5A}"/>
                  </a:ext>
                </a:extLst>
              </p:cNvPr>
              <p:cNvSpPr/>
              <p:nvPr/>
            </p:nvSpPr>
            <p:spPr>
              <a:xfrm>
                <a:off x="986402" y="2988790"/>
                <a:ext cx="5838611" cy="76218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89427396-E02C-4AF5-B21F-01630826AE75}"/>
                  </a:ext>
                </a:extLst>
              </p:cNvPr>
              <p:cNvGrpSpPr/>
              <p:nvPr/>
            </p:nvGrpSpPr>
            <p:grpSpPr>
              <a:xfrm>
                <a:off x="885085" y="2912463"/>
                <a:ext cx="5851077" cy="762186"/>
                <a:chOff x="3925455" y="1191491"/>
                <a:chExt cx="6400799" cy="969818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316413CB-7FDB-4C55-BF7A-C7881949A361}"/>
                    </a:ext>
                  </a:extLst>
                </p:cNvPr>
                <p:cNvSpPr/>
                <p:nvPr/>
              </p:nvSpPr>
              <p:spPr>
                <a:xfrm>
                  <a:off x="4895271" y="1191491"/>
                  <a:ext cx="5430983" cy="969818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1219170">
                    <a:defRPr/>
                  </a:pPr>
                  <a:endParaRPr lang="en-US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5783EDFE-674A-4BB1-BD78-AAC714D78187}"/>
                    </a:ext>
                  </a:extLst>
                </p:cNvPr>
                <p:cNvGrpSpPr/>
                <p:nvPr/>
              </p:nvGrpSpPr>
              <p:grpSpPr>
                <a:xfrm>
                  <a:off x="3925455" y="1191491"/>
                  <a:ext cx="1178646" cy="969818"/>
                  <a:chOff x="3925455" y="1191491"/>
                  <a:chExt cx="1178646" cy="969818"/>
                </a:xfrm>
              </p:grpSpPr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E1B79B07-3ED9-4BDE-B7AA-B70B215E94A4}"/>
                      </a:ext>
                    </a:extLst>
                  </p:cNvPr>
                  <p:cNvSpPr/>
                  <p:nvPr/>
                </p:nvSpPr>
                <p:spPr>
                  <a:xfrm>
                    <a:off x="3925455" y="1191491"/>
                    <a:ext cx="969818" cy="969818"/>
                  </a:xfrm>
                  <a:prstGeom prst="rect">
                    <a:avLst/>
                  </a:prstGeom>
                  <a:solidFill>
                    <a:srgbClr val="458F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1219170">
                      <a:defRPr/>
                    </a:pPr>
                    <a:r>
                      <a:rPr lang="en-US" sz="4800" b="1" kern="0"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/>
                      </a:rPr>
                      <a:t>03</a:t>
                    </a:r>
                  </a:p>
                </p:txBody>
              </p:sp>
              <p:sp>
                <p:nvSpPr>
                  <p:cNvPr id="34" name="Isosceles Triangle 33">
                    <a:extLst>
                      <a:ext uri="{FF2B5EF4-FFF2-40B4-BE49-F238E27FC236}">
                        <a16:creationId xmlns:a16="http://schemas.microsoft.com/office/drawing/2014/main" id="{A231FCEB-7643-43AD-9570-BC595B4386E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803124" y="1537059"/>
                    <a:ext cx="323272" cy="278683"/>
                  </a:xfrm>
                  <a:prstGeom prst="triangl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121917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</p:grp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C0999161-D5D2-442A-AE76-C25B17359AD4}"/>
                  </a:ext>
                </a:extLst>
              </p:cNvPr>
              <p:cNvGrpSpPr/>
              <p:nvPr/>
            </p:nvGrpSpPr>
            <p:grpSpPr>
              <a:xfrm>
                <a:off x="2067730" y="2671995"/>
                <a:ext cx="3832564" cy="1277408"/>
                <a:chOff x="4481982" y="817918"/>
                <a:chExt cx="4192642" cy="1625397"/>
              </a:xfrm>
            </p:grpSpPr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E69C0CCE-F4C4-43D2-9198-AEFD74A16A02}"/>
                    </a:ext>
                  </a:extLst>
                </p:cNvPr>
                <p:cNvSpPr txBox="1"/>
                <p:nvPr/>
              </p:nvSpPr>
              <p:spPr>
                <a:xfrm>
                  <a:off x="4481982" y="817918"/>
                  <a:ext cx="3664139" cy="709885"/>
                </a:xfrm>
                <a:prstGeom prst="rect">
                  <a:avLst/>
                </a:prstGeom>
                <a:noFill/>
              </p:spPr>
              <p:txBody>
                <a:bodyPr wrap="square" lIns="0" rtlCol="0" anchor="b">
                  <a:spAutoFit/>
                </a:bodyPr>
                <a:lstStyle/>
                <a:p>
                  <a:pPr defTabSz="1219170"/>
                  <a:r>
                    <a:rPr lang="en-US" sz="2800" b="1">
                      <a:solidFill>
                        <a:srgbClr val="458F96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</a:rPr>
                    <a:t>Produce collection</a:t>
                  </a: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059FFE27-5F9A-4BDA-9CCA-527989441AC8}"/>
                    </a:ext>
                  </a:extLst>
                </p:cNvPr>
                <p:cNvSpPr txBox="1"/>
                <p:nvPr/>
              </p:nvSpPr>
              <p:spPr>
                <a:xfrm>
                  <a:off x="4481982" y="1441122"/>
                  <a:ext cx="4192642" cy="1002193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t">
                  <a:spAutoFit/>
                </a:bodyPr>
                <a:lstStyle/>
                <a:p>
                  <a:pPr algn="just" defTabSz="1219170"/>
                  <a:r>
                    <a:rPr lang="en-US" sz="1400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</a:rPr>
                    <a:t>Buy produce from farmers, assign a traceability code to the crate, print a receipt and link the harvest to a specific field. </a:t>
                  </a:r>
                </a:p>
                <a:p>
                  <a:pPr algn="just" defTabSz="1219170"/>
                  <a:endParaRPr lang="en-US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</p:grpSp>
        </p:grpSp>
        <p:pic>
          <p:nvPicPr>
            <p:cNvPr id="23" name="Picture 22" descr="Seeds outline">
              <a:extLst>
                <a:ext uri="{FF2B5EF4-FFF2-40B4-BE49-F238E27FC236}">
                  <a16:creationId xmlns:a16="http://schemas.microsoft.com/office/drawing/2014/main" id="{D901771F-AF2E-4B3C-89C6-84B3747AC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5977088" y="2938465"/>
              <a:ext cx="652570" cy="652568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9886755-60F8-4EBD-B7DA-0F7F71C8C200}"/>
              </a:ext>
            </a:extLst>
          </p:cNvPr>
          <p:cNvGrpSpPr/>
          <p:nvPr/>
        </p:nvGrpSpPr>
        <p:grpSpPr>
          <a:xfrm>
            <a:off x="762000" y="5546202"/>
            <a:ext cx="7200000" cy="1198043"/>
            <a:chOff x="885085" y="3645042"/>
            <a:chExt cx="5939928" cy="1278402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AE50C13-7481-437C-8C6B-37A4E82D393E}"/>
                </a:ext>
              </a:extLst>
            </p:cNvPr>
            <p:cNvGrpSpPr/>
            <p:nvPr/>
          </p:nvGrpSpPr>
          <p:grpSpPr>
            <a:xfrm>
              <a:off x="885085" y="3645042"/>
              <a:ext cx="5939928" cy="1278402"/>
              <a:chOff x="885085" y="3645042"/>
              <a:chExt cx="5939928" cy="1278402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135D324-1EB9-4D62-999F-41DFB0B04289}"/>
                  </a:ext>
                </a:extLst>
              </p:cNvPr>
              <p:cNvSpPr/>
              <p:nvPr/>
            </p:nvSpPr>
            <p:spPr>
              <a:xfrm>
                <a:off x="986402" y="3957394"/>
                <a:ext cx="5838611" cy="76218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F55CB502-BD16-4CA1-AE86-C2FAE521CFC2}"/>
                  </a:ext>
                </a:extLst>
              </p:cNvPr>
              <p:cNvGrpSpPr/>
              <p:nvPr/>
            </p:nvGrpSpPr>
            <p:grpSpPr>
              <a:xfrm>
                <a:off x="885085" y="3881005"/>
                <a:ext cx="5851077" cy="762186"/>
                <a:chOff x="3925455" y="1191491"/>
                <a:chExt cx="6400799" cy="969818"/>
              </a:xfrm>
            </p:grpSpPr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A778014F-E7A7-43E2-8A4B-E46652996E4D}"/>
                    </a:ext>
                  </a:extLst>
                </p:cNvPr>
                <p:cNvSpPr/>
                <p:nvPr/>
              </p:nvSpPr>
              <p:spPr>
                <a:xfrm>
                  <a:off x="4895271" y="1191491"/>
                  <a:ext cx="5430983" cy="969818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1219170">
                    <a:defRPr/>
                  </a:pPr>
                  <a:endParaRPr lang="en-US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FB5EC6B2-128F-4F0E-8C55-A79D0EC8199E}"/>
                    </a:ext>
                  </a:extLst>
                </p:cNvPr>
                <p:cNvGrpSpPr/>
                <p:nvPr/>
              </p:nvGrpSpPr>
              <p:grpSpPr>
                <a:xfrm>
                  <a:off x="3925455" y="1191491"/>
                  <a:ext cx="1178646" cy="969818"/>
                  <a:chOff x="3925455" y="1191491"/>
                  <a:chExt cx="1178646" cy="969818"/>
                </a:xfrm>
              </p:grpSpPr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CAA66DF7-61F6-49B2-B45A-EE90646EF840}"/>
                      </a:ext>
                    </a:extLst>
                  </p:cNvPr>
                  <p:cNvSpPr/>
                  <p:nvPr/>
                </p:nvSpPr>
                <p:spPr>
                  <a:xfrm>
                    <a:off x="3925455" y="1191491"/>
                    <a:ext cx="969818" cy="969818"/>
                  </a:xfrm>
                  <a:prstGeom prst="rect">
                    <a:avLst/>
                  </a:prstGeom>
                  <a:solidFill>
                    <a:srgbClr val="458F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1219170">
                      <a:defRPr/>
                    </a:pPr>
                    <a:r>
                      <a:rPr lang="en-US" sz="4800" b="1" kern="0"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/>
                      </a:rPr>
                      <a:t>04</a:t>
                    </a:r>
                  </a:p>
                </p:txBody>
              </p:sp>
              <p:sp>
                <p:nvSpPr>
                  <p:cNvPr id="46" name="Isosceles Triangle 45">
                    <a:extLst>
                      <a:ext uri="{FF2B5EF4-FFF2-40B4-BE49-F238E27FC236}">
                        <a16:creationId xmlns:a16="http://schemas.microsoft.com/office/drawing/2014/main" id="{7DF1F269-72E0-47D8-92E2-0E4650FAD47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803124" y="1537059"/>
                    <a:ext cx="323272" cy="278683"/>
                  </a:xfrm>
                  <a:prstGeom prst="triangl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121917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</p:grp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9F8BBDEA-8887-46C3-941B-6BFD719F507C}"/>
                  </a:ext>
                </a:extLst>
              </p:cNvPr>
              <p:cNvGrpSpPr/>
              <p:nvPr/>
            </p:nvGrpSpPr>
            <p:grpSpPr>
              <a:xfrm>
                <a:off x="2067730" y="3645042"/>
                <a:ext cx="3909358" cy="1278402"/>
                <a:chOff x="4481982" y="817393"/>
                <a:chExt cx="4276651" cy="1626661"/>
              </a:xfrm>
            </p:grpSpPr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2C98C63C-526D-4F70-9E67-18FF2F697ABB}"/>
                    </a:ext>
                  </a:extLst>
                </p:cNvPr>
                <p:cNvSpPr txBox="1"/>
                <p:nvPr/>
              </p:nvSpPr>
              <p:spPr>
                <a:xfrm>
                  <a:off x="4481982" y="817393"/>
                  <a:ext cx="4276651" cy="710410"/>
                </a:xfrm>
                <a:prstGeom prst="rect">
                  <a:avLst/>
                </a:prstGeom>
                <a:noFill/>
              </p:spPr>
              <p:txBody>
                <a:bodyPr wrap="square" lIns="0" rtlCol="0" anchor="b">
                  <a:spAutoFit/>
                </a:bodyPr>
                <a:lstStyle/>
                <a:p>
                  <a:pPr defTabSz="1219170"/>
                  <a:r>
                    <a:rPr lang="en-US" sz="2800" b="1">
                      <a:solidFill>
                        <a:srgbClr val="458F96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</a:rPr>
                    <a:t>Fully traceable supply chain </a:t>
                  </a: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EFC99CAA-B2CF-4DD2-8F3E-78CD767DF895}"/>
                    </a:ext>
                  </a:extLst>
                </p:cNvPr>
                <p:cNvSpPr txBox="1"/>
                <p:nvPr/>
              </p:nvSpPr>
              <p:spPr>
                <a:xfrm>
                  <a:off x="4481982" y="1441121"/>
                  <a:ext cx="4146223" cy="1002933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t">
                  <a:spAutoFit/>
                </a:bodyPr>
                <a:lstStyle/>
                <a:p>
                  <a:pPr algn="just" defTabSz="1219170"/>
                  <a:r>
                    <a:rPr lang="en-US" sz="1400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</a:rPr>
                    <a:t>Track produce from field to collection center to processing factory and manage value addition steps.</a:t>
                  </a:r>
                </a:p>
                <a:p>
                  <a:pPr algn="just" defTabSz="1219170"/>
                  <a:endParaRPr lang="en-US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</p:grpSp>
        </p:grpSp>
        <p:pic>
          <p:nvPicPr>
            <p:cNvPr id="37" name="Picture 36" descr="Store outline">
              <a:extLst>
                <a:ext uri="{FF2B5EF4-FFF2-40B4-BE49-F238E27FC236}">
                  <a16:creationId xmlns:a16="http://schemas.microsoft.com/office/drawing/2014/main" id="{BC7FA541-4E1D-4D91-93B1-A2EEA83EB0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6036663" y="3972526"/>
              <a:ext cx="589206" cy="589206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16D0344-3B46-4CB5-BC7E-181B7B1A64CD}"/>
              </a:ext>
            </a:extLst>
          </p:cNvPr>
          <p:cNvGrpSpPr/>
          <p:nvPr/>
        </p:nvGrpSpPr>
        <p:grpSpPr>
          <a:xfrm>
            <a:off x="762000" y="3329424"/>
            <a:ext cx="7200000" cy="1013975"/>
            <a:chOff x="885085" y="1695709"/>
            <a:chExt cx="5939928" cy="1086664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07FF1D61-04CF-4679-A990-1DE6999D7AF9}"/>
                </a:ext>
              </a:extLst>
            </p:cNvPr>
            <p:cNvGrpSpPr/>
            <p:nvPr/>
          </p:nvGrpSpPr>
          <p:grpSpPr>
            <a:xfrm>
              <a:off x="885085" y="1695709"/>
              <a:ext cx="5939928" cy="1086664"/>
              <a:chOff x="885085" y="1695709"/>
              <a:chExt cx="5939928" cy="1086664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8CD42E83-0C02-4EAD-A69D-68C437012981}"/>
                  </a:ext>
                </a:extLst>
              </p:cNvPr>
              <p:cNvSpPr/>
              <p:nvPr/>
            </p:nvSpPr>
            <p:spPr>
              <a:xfrm>
                <a:off x="986402" y="2020187"/>
                <a:ext cx="5838611" cy="76218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D1F0ABF7-6423-4A35-9E8E-EF763B1C5F39}"/>
                  </a:ext>
                </a:extLst>
              </p:cNvPr>
              <p:cNvGrpSpPr/>
              <p:nvPr/>
            </p:nvGrpSpPr>
            <p:grpSpPr>
              <a:xfrm>
                <a:off x="885085" y="1943920"/>
                <a:ext cx="5851077" cy="762186"/>
                <a:chOff x="3925455" y="1191491"/>
                <a:chExt cx="6400799" cy="969818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8E9B5911-348E-432C-A8BB-F909F52ECFF3}"/>
                    </a:ext>
                  </a:extLst>
                </p:cNvPr>
                <p:cNvSpPr/>
                <p:nvPr/>
              </p:nvSpPr>
              <p:spPr>
                <a:xfrm>
                  <a:off x="4895271" y="1191491"/>
                  <a:ext cx="5430983" cy="969818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1219170">
                    <a:defRPr/>
                  </a:pPr>
                  <a:endParaRPr lang="en-US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95262F9E-5436-4582-95EE-5C16BF59EA6C}"/>
                    </a:ext>
                  </a:extLst>
                </p:cNvPr>
                <p:cNvGrpSpPr/>
                <p:nvPr/>
              </p:nvGrpSpPr>
              <p:grpSpPr>
                <a:xfrm>
                  <a:off x="3925455" y="1191491"/>
                  <a:ext cx="1178646" cy="969818"/>
                  <a:chOff x="3925455" y="1191491"/>
                  <a:chExt cx="1178646" cy="969818"/>
                </a:xfrm>
              </p:grpSpPr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E8766A0A-3EC0-4B74-8436-C14AD8CA130A}"/>
                      </a:ext>
                    </a:extLst>
                  </p:cNvPr>
                  <p:cNvSpPr/>
                  <p:nvPr/>
                </p:nvSpPr>
                <p:spPr>
                  <a:xfrm>
                    <a:off x="3925455" y="1191491"/>
                    <a:ext cx="969818" cy="969818"/>
                  </a:xfrm>
                  <a:prstGeom prst="rect">
                    <a:avLst/>
                  </a:prstGeom>
                  <a:solidFill>
                    <a:srgbClr val="458F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1219170">
                      <a:defRPr/>
                    </a:pPr>
                    <a:r>
                      <a:rPr lang="en-US" sz="4800" b="1" kern="0"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/>
                      </a:rPr>
                      <a:t>02</a:t>
                    </a:r>
                  </a:p>
                </p:txBody>
              </p:sp>
              <p:sp>
                <p:nvSpPr>
                  <p:cNvPr id="58" name="Isosceles Triangle 57">
                    <a:extLst>
                      <a:ext uri="{FF2B5EF4-FFF2-40B4-BE49-F238E27FC236}">
                        <a16:creationId xmlns:a16="http://schemas.microsoft.com/office/drawing/2014/main" id="{7252D73A-6FE0-4D7C-ADCB-CEC6CFA1CA6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803124" y="1537059"/>
                    <a:ext cx="323272" cy="278683"/>
                  </a:xfrm>
                  <a:prstGeom prst="triangle">
                    <a:avLst/>
                  </a:prstGeom>
                  <a:solidFill>
                    <a:schemeClr val="tx1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121917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</p:grp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A046C4B6-88C8-4984-BCE7-F57E44CF5F7B}"/>
                  </a:ext>
                </a:extLst>
              </p:cNvPr>
              <p:cNvGrpSpPr/>
              <p:nvPr/>
            </p:nvGrpSpPr>
            <p:grpSpPr>
              <a:xfrm>
                <a:off x="2067730" y="1695709"/>
                <a:ext cx="4023455" cy="1053331"/>
                <a:chOff x="4481982" y="814324"/>
                <a:chExt cx="4401468" cy="1340277"/>
              </a:xfrm>
            </p:grpSpPr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484C5272-4D71-4C94-A737-822345F85CA8}"/>
                    </a:ext>
                  </a:extLst>
                </p:cNvPr>
                <p:cNvSpPr txBox="1"/>
                <p:nvPr/>
              </p:nvSpPr>
              <p:spPr>
                <a:xfrm>
                  <a:off x="4481982" y="814324"/>
                  <a:ext cx="4401468" cy="713480"/>
                </a:xfrm>
                <a:prstGeom prst="rect">
                  <a:avLst/>
                </a:prstGeom>
                <a:noFill/>
              </p:spPr>
              <p:txBody>
                <a:bodyPr wrap="square" lIns="0" rtlCol="0" anchor="b">
                  <a:spAutoFit/>
                </a:bodyPr>
                <a:lstStyle/>
                <a:p>
                  <a:pPr defTabSz="1219170"/>
                  <a:r>
                    <a:rPr lang="en-US" sz="2800" b="1" dirty="0">
                      <a:solidFill>
                        <a:srgbClr val="458F96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</a:rPr>
                    <a:t>Field registration</a:t>
                  </a: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BCDBF43A-9831-4ED0-9ADA-80888AE7DD2D}"/>
                    </a:ext>
                  </a:extLst>
                </p:cNvPr>
                <p:cNvSpPr txBox="1"/>
                <p:nvPr/>
              </p:nvSpPr>
              <p:spPr>
                <a:xfrm>
                  <a:off x="4481982" y="1441121"/>
                  <a:ext cx="4192642" cy="713480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t">
                  <a:spAutoFit/>
                </a:bodyPr>
                <a:lstStyle/>
                <a:p>
                  <a:pPr algn="just" defTabSz="1219170"/>
                  <a:r>
                    <a:rPr lang="en-US" sz="1400" dirty="0">
                      <a:solidFill>
                        <a:schemeClr val="tx2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  <a:cs typeface="Calibri" panose="020F0502020204030204" pitchFamily="34" charset="0"/>
                    </a:rPr>
                    <a:t>Record planting stage, no of plants, GPS location/polygon, productivity rating and seed batch used; add surveys to fields.</a:t>
                  </a:r>
                </a:p>
              </p:txBody>
            </p:sp>
          </p:grpSp>
        </p:grpSp>
        <p:pic>
          <p:nvPicPr>
            <p:cNvPr id="49" name="Picture 48" descr="Agriculture outline">
              <a:extLst>
                <a:ext uri="{FF2B5EF4-FFF2-40B4-BE49-F238E27FC236}">
                  <a16:creationId xmlns:a16="http://schemas.microsoft.com/office/drawing/2014/main" id="{0EC14A10-43AC-4D11-9F21-AC3B52BC0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/>
          </p:blipFill>
          <p:spPr>
            <a:xfrm>
              <a:off x="6031000" y="2039414"/>
              <a:ext cx="586577" cy="586577"/>
            </a:xfrm>
            <a:prstGeom prst="rect">
              <a:avLst/>
            </a:prstGeom>
          </p:spPr>
        </p:pic>
      </p:grpSp>
      <p:sp>
        <p:nvSpPr>
          <p:cNvPr id="5" name="Title 5">
            <a:extLst>
              <a:ext uri="{FF2B5EF4-FFF2-40B4-BE49-F238E27FC236}">
                <a16:creationId xmlns:a16="http://schemas.microsoft.com/office/drawing/2014/main" id="{79C8ABD5-1499-EEE7-87BD-73AF57148EFD}"/>
              </a:ext>
            </a:extLst>
          </p:cNvPr>
          <p:cNvSpPr txBox="1">
            <a:spLocks/>
          </p:cNvSpPr>
          <p:nvPr/>
        </p:nvSpPr>
        <p:spPr>
          <a:xfrm>
            <a:off x="609600" y="274641"/>
            <a:ext cx="9103177" cy="944559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l" defTabSz="1218845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Source Sans Pro Black" panose="020B0803030403020204" pitchFamily="34" charset="0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458F96"/>
                </a:solidFill>
              </a:rPr>
              <a:t>Where does eProd come in?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39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" name="Content Placeholder 6">
            <a:extLst>
              <a:ext uri="{FF2B5EF4-FFF2-40B4-BE49-F238E27FC236}">
                <a16:creationId xmlns:a16="http://schemas.microsoft.com/office/drawing/2014/main" id="{0DE9C3BA-36F0-4BA6-B00A-9EB10BEB1E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7354776"/>
              </p:ext>
            </p:extLst>
          </p:nvPr>
        </p:nvGraphicFramePr>
        <p:xfrm>
          <a:off x="7848600" y="3429000"/>
          <a:ext cx="48006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4" name="Picture 13" descr="C:\Users\almut\Box Sync\eProd\Marketing\e-prod New Logo\e-prod_Logo in full color.png">
            <a:extLst>
              <a:ext uri="{FF2B5EF4-FFF2-40B4-BE49-F238E27FC236}">
                <a16:creationId xmlns:a16="http://schemas.microsoft.com/office/drawing/2014/main" id="{8E4E5D7A-A39E-4A96-AFCD-02AAC0C16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4571049"/>
            <a:ext cx="1295400" cy="91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07DF606-71D5-420D-9344-23FBB20E6903}"/>
              </a:ext>
            </a:extLst>
          </p:cNvPr>
          <p:cNvGrpSpPr/>
          <p:nvPr/>
        </p:nvGrpSpPr>
        <p:grpSpPr>
          <a:xfrm>
            <a:off x="609601" y="2134890"/>
            <a:ext cx="7467600" cy="4010962"/>
            <a:chOff x="1854604" y="1676400"/>
            <a:chExt cx="8203796" cy="440638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96DAA31-511F-493E-94B6-18734CD80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589924" y="1684730"/>
              <a:ext cx="2818973" cy="439805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4D8E1C3-51B9-4332-964C-4975B4625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239428" y="1676400"/>
              <a:ext cx="2818972" cy="440638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A6725C1-E500-4F71-BE44-5588CBDBD27A}"/>
                </a:ext>
              </a:extLst>
            </p:cNvPr>
            <p:cNvPicPr/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48" b="10937"/>
            <a:stretch/>
          </p:blipFill>
          <p:spPr bwMode="auto">
            <a:xfrm>
              <a:off x="4953000" y="1981200"/>
              <a:ext cx="2072060" cy="381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F5995FE-16FB-4469-A181-F542E6625ACB}"/>
                </a:ext>
              </a:extLst>
            </p:cNvPr>
            <p:cNvPicPr/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59" b="14229"/>
            <a:stretch/>
          </p:blipFill>
          <p:spPr bwMode="auto">
            <a:xfrm>
              <a:off x="7553016" y="1995196"/>
              <a:ext cx="2135016" cy="37960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CBC9A41F-BF43-41FA-A3E2-EE6BD5260A51}"/>
                </a:ext>
              </a:extLst>
            </p:cNvPr>
            <p:cNvSpPr/>
            <p:nvPr/>
          </p:nvSpPr>
          <p:spPr>
            <a:xfrm>
              <a:off x="4881739" y="2971800"/>
              <a:ext cx="2241956" cy="311408"/>
            </a:xfrm>
            <a:prstGeom prst="roundRect">
              <a:avLst/>
            </a:prstGeom>
            <a:noFill/>
            <a:ln w="381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35D8B36-AFC3-4AEA-B422-B0CF1D01AF7F}"/>
                </a:ext>
              </a:extLst>
            </p:cNvPr>
            <p:cNvSpPr/>
            <p:nvPr/>
          </p:nvSpPr>
          <p:spPr>
            <a:xfrm>
              <a:off x="4869289" y="3421781"/>
              <a:ext cx="2241956" cy="311408"/>
            </a:xfrm>
            <a:prstGeom prst="roundRect">
              <a:avLst/>
            </a:prstGeom>
            <a:noFill/>
            <a:ln w="381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463A21C4-0BE5-4169-ABAF-28BC1FD08DA8}"/>
                </a:ext>
              </a:extLst>
            </p:cNvPr>
            <p:cNvSpPr/>
            <p:nvPr/>
          </p:nvSpPr>
          <p:spPr>
            <a:xfrm>
              <a:off x="7511644" y="4121408"/>
              <a:ext cx="2241956" cy="311408"/>
            </a:xfrm>
            <a:prstGeom prst="roundRect">
              <a:avLst/>
            </a:prstGeom>
            <a:noFill/>
            <a:ln w="381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6272584-F551-4E54-AA46-EE327B4A6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54604" y="1684730"/>
              <a:ext cx="2818973" cy="4398054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7A00CFE-EF2A-4BBE-8423-54D9D195A00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5667" b="809"/>
          <a:stretch/>
        </p:blipFill>
        <p:spPr>
          <a:xfrm>
            <a:off x="3200400" y="3648164"/>
            <a:ext cx="2304000" cy="314235"/>
          </a:xfrm>
          <a:prstGeom prst="rect">
            <a:avLst/>
          </a:prstGeom>
          <a:ln w="28575">
            <a:solidFill>
              <a:srgbClr val="458F9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AC81CCC-6282-4D7E-95F3-2AC7292CEE8F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r="5232"/>
          <a:stretch/>
        </p:blipFill>
        <p:spPr>
          <a:xfrm>
            <a:off x="3199948" y="3208827"/>
            <a:ext cx="2311251" cy="313200"/>
          </a:xfrm>
          <a:prstGeom prst="rect">
            <a:avLst/>
          </a:prstGeom>
          <a:ln w="28575">
            <a:solidFill>
              <a:srgbClr val="458F9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B5AE653-C61B-4686-825C-47E3C785A68F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5667" b="809"/>
          <a:stretch/>
        </p:blipFill>
        <p:spPr>
          <a:xfrm>
            <a:off x="5638800" y="4223327"/>
            <a:ext cx="2304000" cy="314235"/>
          </a:xfrm>
          <a:prstGeom prst="rect">
            <a:avLst/>
          </a:prstGeom>
          <a:ln w="28575">
            <a:solidFill>
              <a:srgbClr val="458F9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2107855-FBF9-4321-892D-EF6643744F5D}"/>
              </a:ext>
            </a:extLst>
          </p:cNvPr>
          <p:cNvSpPr txBox="1"/>
          <p:nvPr/>
        </p:nvSpPr>
        <p:spPr>
          <a:xfrm>
            <a:off x="762000" y="1261827"/>
            <a:ext cx="2591753" cy="461665"/>
          </a:xfrm>
          <a:prstGeom prst="rect">
            <a:avLst/>
          </a:prstGeom>
          <a:solidFill>
            <a:srgbClr val="458F96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/>
              <a:t>Produce collection</a:t>
            </a:r>
          </a:p>
        </p:txBody>
      </p:sp>
      <p:pic>
        <p:nvPicPr>
          <p:cNvPr id="21" name="Picture 21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59FB6CB-5A95-3082-F1F6-EDCCD711138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6319" y="2326642"/>
            <a:ext cx="1869766" cy="347630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575E63D-3F6B-4F5C-8276-13575EB876AD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r="5232"/>
          <a:stretch/>
        </p:blipFill>
        <p:spPr>
          <a:xfrm>
            <a:off x="724304" y="3929914"/>
            <a:ext cx="2311251" cy="313200"/>
          </a:xfrm>
          <a:prstGeom prst="rect">
            <a:avLst/>
          </a:prstGeom>
          <a:ln w="28575">
            <a:solidFill>
              <a:srgbClr val="458F9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9160F237-D445-E232-3F6F-D55C8128D92F}"/>
              </a:ext>
            </a:extLst>
          </p:cNvPr>
          <p:cNvSpPr txBox="1">
            <a:spLocks/>
          </p:cNvSpPr>
          <p:nvPr/>
        </p:nvSpPr>
        <p:spPr>
          <a:xfrm>
            <a:off x="609600" y="274641"/>
            <a:ext cx="9103177" cy="944559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l" defTabSz="1218845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Source Sans Pro Black" panose="020B0803030403020204" pitchFamily="34" charset="0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458F96"/>
                </a:solidFill>
              </a:rPr>
              <a:t>Where does eProd come in?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94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image001">
            <a:extLst>
              <a:ext uri="{FF2B5EF4-FFF2-40B4-BE49-F238E27FC236}">
                <a16:creationId xmlns:a16="http://schemas.microsoft.com/office/drawing/2014/main" id="{51B458B2-EEF1-4C73-B66E-03281F1C3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26" y="2057400"/>
            <a:ext cx="9829800" cy="4056607"/>
          </a:xfrm>
          <a:prstGeom prst="rect">
            <a:avLst/>
          </a:prstGeom>
          <a:noFill/>
          <a:ln w="19050">
            <a:solidFill>
              <a:srgbClr val="458F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2" name="Content Placeholder 6">
            <a:extLst>
              <a:ext uri="{FF2B5EF4-FFF2-40B4-BE49-F238E27FC236}">
                <a16:creationId xmlns:a16="http://schemas.microsoft.com/office/drawing/2014/main" id="{0DE9C3BA-36F0-4BA6-B00A-9EB10BEB1E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557199"/>
              </p:ext>
            </p:extLst>
          </p:nvPr>
        </p:nvGraphicFramePr>
        <p:xfrm>
          <a:off x="7848600" y="3429000"/>
          <a:ext cx="48006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4" name="Picture 13" descr="C:\Users\almut\Box Sync\eProd\Marketing\e-prod New Logo\e-prod_Logo in full color.png">
            <a:extLst>
              <a:ext uri="{FF2B5EF4-FFF2-40B4-BE49-F238E27FC236}">
                <a16:creationId xmlns:a16="http://schemas.microsoft.com/office/drawing/2014/main" id="{8E4E5D7A-A39E-4A96-AFCD-02AAC0C16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4571049"/>
            <a:ext cx="1295400" cy="91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79E218-5923-424B-9E6D-FDF8041489B7}"/>
              </a:ext>
            </a:extLst>
          </p:cNvPr>
          <p:cNvSpPr txBox="1"/>
          <p:nvPr/>
        </p:nvSpPr>
        <p:spPr>
          <a:xfrm>
            <a:off x="762000" y="1261827"/>
            <a:ext cx="2236839" cy="461665"/>
          </a:xfrm>
          <a:prstGeom prst="rect">
            <a:avLst/>
          </a:prstGeom>
          <a:solidFill>
            <a:srgbClr val="458F96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/>
              <a:t>Farmer training</a:t>
            </a: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CF1FC249-81BA-3E4A-86BA-11BCDAB1F690}"/>
              </a:ext>
            </a:extLst>
          </p:cNvPr>
          <p:cNvSpPr txBox="1">
            <a:spLocks/>
          </p:cNvSpPr>
          <p:nvPr/>
        </p:nvSpPr>
        <p:spPr>
          <a:xfrm>
            <a:off x="609600" y="274641"/>
            <a:ext cx="9103177" cy="944559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l" defTabSz="1218845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Source Sans Pro Black" panose="020B0803030403020204" pitchFamily="34" charset="0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458F96"/>
                </a:solidFill>
              </a:rPr>
              <a:t>Where does eProd come in?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484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" name="Content Placeholder 6">
            <a:extLst>
              <a:ext uri="{FF2B5EF4-FFF2-40B4-BE49-F238E27FC236}">
                <a16:creationId xmlns:a16="http://schemas.microsoft.com/office/drawing/2014/main" id="{0DE9C3BA-36F0-4BA6-B00A-9EB10BEB1E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2220018"/>
              </p:ext>
            </p:extLst>
          </p:nvPr>
        </p:nvGraphicFramePr>
        <p:xfrm>
          <a:off x="7848600" y="3429000"/>
          <a:ext cx="48006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4" name="Picture 13" descr="C:\Users\almut\Box Sync\eProd\Marketing\e-prod New Logo\e-prod_Logo in full color.png">
            <a:extLst>
              <a:ext uri="{FF2B5EF4-FFF2-40B4-BE49-F238E27FC236}">
                <a16:creationId xmlns:a16="http://schemas.microsoft.com/office/drawing/2014/main" id="{8E4E5D7A-A39E-4A96-AFCD-02AAC0C16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4571049"/>
            <a:ext cx="1295400" cy="91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79E218-5923-424B-9E6D-FDF8041489B7}"/>
              </a:ext>
            </a:extLst>
          </p:cNvPr>
          <p:cNvSpPr txBox="1"/>
          <p:nvPr/>
        </p:nvSpPr>
        <p:spPr>
          <a:xfrm>
            <a:off x="762000" y="1261827"/>
            <a:ext cx="3505200" cy="461665"/>
          </a:xfrm>
          <a:prstGeom prst="rect">
            <a:avLst/>
          </a:prstGeom>
          <a:solidFill>
            <a:srgbClr val="458F96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/>
              <a:t>Inventory management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4C1F1DE-DD45-4C07-97A9-F9EAEEB25F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887835"/>
              </p:ext>
            </p:extLst>
          </p:nvPr>
        </p:nvGraphicFramePr>
        <p:xfrm>
          <a:off x="838200" y="2115953"/>
          <a:ext cx="6781800" cy="4284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5" name="Title 5">
            <a:extLst>
              <a:ext uri="{FF2B5EF4-FFF2-40B4-BE49-F238E27FC236}">
                <a16:creationId xmlns:a16="http://schemas.microsoft.com/office/drawing/2014/main" id="{3C625F8B-1E91-111E-8029-CAB7DC0F312E}"/>
              </a:ext>
            </a:extLst>
          </p:cNvPr>
          <p:cNvSpPr txBox="1">
            <a:spLocks/>
          </p:cNvSpPr>
          <p:nvPr/>
        </p:nvSpPr>
        <p:spPr>
          <a:xfrm>
            <a:off x="609600" y="274641"/>
            <a:ext cx="9103177" cy="944559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l" defTabSz="1218845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Source Sans Pro Black" panose="020B0803030403020204" pitchFamily="34" charset="0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458F96"/>
                </a:solidFill>
              </a:rPr>
              <a:t>Where does eProd come in?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493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>
            <a:extLst>
              <a:ext uri="{FF2B5EF4-FFF2-40B4-BE49-F238E27FC236}">
                <a16:creationId xmlns:a16="http://schemas.microsoft.com/office/drawing/2014/main" id="{AFED1013-303E-4C60-BC10-7526A2C7874B}"/>
              </a:ext>
            </a:extLst>
          </p:cNvPr>
          <p:cNvSpPr txBox="1">
            <a:spLocks/>
          </p:cNvSpPr>
          <p:nvPr/>
        </p:nvSpPr>
        <p:spPr>
          <a:xfrm>
            <a:off x="609600" y="274641"/>
            <a:ext cx="10287000" cy="1075686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l" defTabSz="1218845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Source Sans Pro Black" panose="020B0803030403020204" pitchFamily="34" charset="0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sz="2300" dirty="0">
              <a:solidFill>
                <a:srgbClr val="458F9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486E8C-1BD0-E9B7-4545-42182D79EA87}"/>
              </a:ext>
            </a:extLst>
          </p:cNvPr>
          <p:cNvSpPr txBox="1">
            <a:spLocks/>
          </p:cNvSpPr>
          <p:nvPr/>
        </p:nvSpPr>
        <p:spPr>
          <a:xfrm>
            <a:off x="609601" y="274641"/>
            <a:ext cx="8153400" cy="1075686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1218845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Source Sans Pro Black" panose="020B0803030403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nl-NL" dirty="0">
                <a:solidFill>
                  <a:srgbClr val="458F96"/>
                </a:solidFill>
              </a:rPr>
              <a:t>Scale 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7B51CF-C0B1-3F29-BE3D-A335FDF1B0D9}"/>
              </a:ext>
            </a:extLst>
          </p:cNvPr>
          <p:cNvSpPr txBox="1"/>
          <p:nvPr/>
        </p:nvSpPr>
        <p:spPr>
          <a:xfrm>
            <a:off x="762000" y="1261827"/>
            <a:ext cx="5940431" cy="461665"/>
          </a:xfrm>
          <a:prstGeom prst="rect">
            <a:avLst/>
          </a:prstGeom>
          <a:solidFill>
            <a:srgbClr val="458F96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400" dirty="0"/>
              <a:t>Offering weather and </a:t>
            </a:r>
            <a:r>
              <a:rPr lang="en-GB" sz="2400" dirty="0" err="1"/>
              <a:t>agro</a:t>
            </a:r>
            <a:r>
              <a:rPr lang="en-GB" sz="2400" dirty="0"/>
              <a:t>-advisory services</a:t>
            </a:r>
            <a:endParaRPr lang="en-US" sz="24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7E5FE75-FCD1-6B23-C811-DC13540F0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58" y="2269978"/>
            <a:ext cx="11953943" cy="431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666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0C2BC347-275C-434C-A82D-D8F8D34CA4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073" y="3621206"/>
            <a:ext cx="1828217" cy="1034501"/>
          </a:xfrm>
          <a:prstGeom prst="rect">
            <a:avLst/>
          </a:prstGeom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585AAAE7-6BBF-44B7-AA94-A3E2DAC1A1F9}"/>
              </a:ext>
            </a:extLst>
          </p:cNvPr>
          <p:cNvSpPr txBox="1"/>
          <p:nvPr/>
        </p:nvSpPr>
        <p:spPr>
          <a:xfrm>
            <a:off x="1412563" y="6287867"/>
            <a:ext cx="17609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Source Sans Pro" panose="020B0503030403020204" pitchFamily="34" charset="0"/>
              </a:rPr>
              <a:t>Individual Cooperative 1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977E41C5-D60F-4BA8-AAA0-CB6183386DC4}"/>
              </a:ext>
            </a:extLst>
          </p:cNvPr>
          <p:cNvSpPr txBox="1"/>
          <p:nvPr/>
        </p:nvSpPr>
        <p:spPr>
          <a:xfrm>
            <a:off x="4909799" y="6332435"/>
            <a:ext cx="17609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Source Sans Pro" panose="020B0503030403020204" pitchFamily="34" charset="0"/>
              </a:rPr>
              <a:t>Individual Cooperative 2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3F5238C-1968-4A94-BFAA-EAF1C5607C88}"/>
              </a:ext>
            </a:extLst>
          </p:cNvPr>
          <p:cNvGrpSpPr/>
          <p:nvPr/>
        </p:nvGrpSpPr>
        <p:grpSpPr>
          <a:xfrm>
            <a:off x="7760240" y="2089919"/>
            <a:ext cx="2365949" cy="964292"/>
            <a:chOff x="9972031" y="1971533"/>
            <a:chExt cx="2365949" cy="964292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92893E3D-56E2-42D2-8950-2E3D6EB9BE6A}"/>
                </a:ext>
              </a:extLst>
            </p:cNvPr>
            <p:cNvSpPr/>
            <p:nvPr/>
          </p:nvSpPr>
          <p:spPr>
            <a:xfrm>
              <a:off x="10758434" y="2279485"/>
              <a:ext cx="1433386" cy="562343"/>
            </a:xfrm>
            <a:prstGeom prst="roundRect">
              <a:avLst/>
            </a:prstGeom>
            <a:noFill/>
            <a:ln>
              <a:solidFill>
                <a:srgbClr val="A8D6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6" name="Arrow: Left-Right 15">
              <a:extLst>
                <a:ext uri="{FF2B5EF4-FFF2-40B4-BE49-F238E27FC236}">
                  <a16:creationId xmlns:a16="http://schemas.microsoft.com/office/drawing/2014/main" id="{F9C7B2A6-7BA4-4527-B524-FDF153CBEA22}"/>
                </a:ext>
              </a:extLst>
            </p:cNvPr>
            <p:cNvSpPr/>
            <p:nvPr/>
          </p:nvSpPr>
          <p:spPr>
            <a:xfrm rot="10800000">
              <a:off x="9972032" y="2580080"/>
              <a:ext cx="602042" cy="140189"/>
            </a:xfrm>
            <a:prstGeom prst="leftRightArrow">
              <a:avLst/>
            </a:prstGeom>
            <a:noFill/>
            <a:ln w="28575">
              <a:solidFill>
                <a:srgbClr val="448E9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pic>
          <p:nvPicPr>
            <p:cNvPr id="18" name="Graphic 17" descr="Users outline">
              <a:extLst>
                <a:ext uri="{FF2B5EF4-FFF2-40B4-BE49-F238E27FC236}">
                  <a16:creationId xmlns:a16="http://schemas.microsoft.com/office/drawing/2014/main" id="{16F8D5FF-27F8-491E-BC35-3F3B93B7D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972031" y="1971533"/>
              <a:ext cx="602043" cy="602043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C286CB9-F71E-459D-AC79-477B426B91F2}"/>
                </a:ext>
              </a:extLst>
            </p:cNvPr>
            <p:cNvSpPr txBox="1"/>
            <p:nvPr/>
          </p:nvSpPr>
          <p:spPr>
            <a:xfrm>
              <a:off x="10612273" y="2381827"/>
              <a:ext cx="172570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Source Sans Pro" panose="020B0503030403020204" pitchFamily="34" charset="0"/>
                </a:rPr>
                <a:t>Platform users </a:t>
              </a:r>
            </a:p>
            <a:p>
              <a:pPr algn="ctr"/>
              <a:endParaRPr lang="en-US" sz="1400" b="1" dirty="0">
                <a:latin typeface="Source Sans Pro" panose="020B0503030403020204" pitchFamily="34" charset="0"/>
              </a:endParaRP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0FF27C4A-25BC-46A5-9999-349D581F7659}"/>
              </a:ext>
            </a:extLst>
          </p:cNvPr>
          <p:cNvSpPr txBox="1"/>
          <p:nvPr/>
        </p:nvSpPr>
        <p:spPr>
          <a:xfrm>
            <a:off x="3964098" y="1997270"/>
            <a:ext cx="32788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Source Sans Pro" panose="020B0503030403020204" pitchFamily="34" charset="0"/>
              </a:rPr>
              <a:t>Strategic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>
                <a:latin typeface="Source Sans Pro" panose="020B0503030403020204" pitchFamily="34" charset="0"/>
              </a:rPr>
              <a:t>partners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>
                <a:latin typeface="Source Sans Pro" panose="020B0503030403020204" pitchFamily="34" charset="0"/>
              </a:rPr>
              <a:t>user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>
                <a:latin typeface="Source Sans Pro" panose="020B0503030403020204" pitchFamily="34" charset="0"/>
              </a:rPr>
              <a:t>profiles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EF482D36-9BE3-480E-9400-6778406D7D1E}"/>
              </a:ext>
            </a:extLst>
          </p:cNvPr>
          <p:cNvSpPr/>
          <p:nvPr/>
        </p:nvSpPr>
        <p:spPr>
          <a:xfrm>
            <a:off x="6252473" y="2463835"/>
            <a:ext cx="1083248" cy="496379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Source Sans Pro" panose="020B0503030403020204" pitchFamily="34" charset="0"/>
              </a:rPr>
              <a:t>Market platforms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FDE9F2DA-6946-4C3A-B643-E4C454778B27}"/>
              </a:ext>
            </a:extLst>
          </p:cNvPr>
          <p:cNvSpPr/>
          <p:nvPr/>
        </p:nvSpPr>
        <p:spPr>
          <a:xfrm>
            <a:off x="3914520" y="2463835"/>
            <a:ext cx="1060436" cy="498237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NGO/ GO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ABE4C70D-B563-4D52-BABF-234E4A3886E2}"/>
              </a:ext>
            </a:extLst>
          </p:cNvPr>
          <p:cNvSpPr/>
          <p:nvPr/>
        </p:nvSpPr>
        <p:spPr>
          <a:xfrm>
            <a:off x="5082058" y="2468058"/>
            <a:ext cx="1060436" cy="49401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Source Sans Pro" panose="020B0503030403020204" pitchFamily="34" charset="0"/>
              </a:rPr>
              <a:t>MFIs</a:t>
            </a:r>
          </a:p>
        </p:txBody>
      </p:sp>
      <p:sp>
        <p:nvSpPr>
          <p:cNvPr id="75" name="Arrow: Left-Right 74">
            <a:extLst>
              <a:ext uri="{FF2B5EF4-FFF2-40B4-BE49-F238E27FC236}">
                <a16:creationId xmlns:a16="http://schemas.microsoft.com/office/drawing/2014/main" id="{41838FF7-9CAC-49EF-A537-A51AEA133ED8}"/>
              </a:ext>
            </a:extLst>
          </p:cNvPr>
          <p:cNvSpPr/>
          <p:nvPr/>
        </p:nvSpPr>
        <p:spPr>
          <a:xfrm rot="5400000">
            <a:off x="5337723" y="3259849"/>
            <a:ext cx="531565" cy="134646"/>
          </a:xfrm>
          <a:prstGeom prst="leftRightArrow">
            <a:avLst/>
          </a:prstGeom>
          <a:solidFill>
            <a:srgbClr val="A8D6F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301BC709-FB7A-4B0F-9327-6BE86D1F3DD3}"/>
              </a:ext>
            </a:extLst>
          </p:cNvPr>
          <p:cNvSpPr txBox="1"/>
          <p:nvPr/>
        </p:nvSpPr>
        <p:spPr>
          <a:xfrm>
            <a:off x="9015983" y="6287867"/>
            <a:ext cx="17609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Source Sans Pro" panose="020B0503030403020204" pitchFamily="34" charset="0"/>
              </a:rPr>
              <a:t>Individual Cooperative 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845DB6-3BDB-4B35-9369-E19D43AABC93}"/>
              </a:ext>
            </a:extLst>
          </p:cNvPr>
          <p:cNvCxnSpPr/>
          <p:nvPr/>
        </p:nvCxnSpPr>
        <p:spPr>
          <a:xfrm>
            <a:off x="7571864" y="5722479"/>
            <a:ext cx="489397" cy="0"/>
          </a:xfrm>
          <a:prstGeom prst="line">
            <a:avLst/>
          </a:prstGeom>
          <a:ln w="66675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FAFD806-2AF1-8089-480F-E63685358750}"/>
              </a:ext>
            </a:extLst>
          </p:cNvPr>
          <p:cNvSpPr txBox="1"/>
          <p:nvPr/>
        </p:nvSpPr>
        <p:spPr>
          <a:xfrm>
            <a:off x="762000" y="1261827"/>
            <a:ext cx="3554361" cy="461665"/>
          </a:xfrm>
          <a:prstGeom prst="rect">
            <a:avLst/>
          </a:prstGeom>
          <a:solidFill>
            <a:srgbClr val="458F96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400" dirty="0"/>
              <a:t>Offering </a:t>
            </a:r>
            <a:r>
              <a:rPr lang="en-GB" dirty="0"/>
              <a:t>bundled </a:t>
            </a:r>
            <a:r>
              <a:rPr lang="en-GB" sz="2400" dirty="0"/>
              <a:t>services</a:t>
            </a:r>
            <a:endParaRPr lang="en-US" sz="2400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EF950F9A-FBDE-3A9D-ACBF-7A33F27BAE7A}"/>
              </a:ext>
            </a:extLst>
          </p:cNvPr>
          <p:cNvSpPr txBox="1">
            <a:spLocks/>
          </p:cNvSpPr>
          <p:nvPr/>
        </p:nvSpPr>
        <p:spPr>
          <a:xfrm>
            <a:off x="609601" y="274641"/>
            <a:ext cx="8153400" cy="1075686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1218845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Source Sans Pro Black" panose="020B0803030403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nl-NL" dirty="0">
                <a:solidFill>
                  <a:srgbClr val="458F96"/>
                </a:solidFill>
              </a:rPr>
              <a:t>Scale Up</a:t>
            </a:r>
          </a:p>
        </p:txBody>
      </p:sp>
      <p:pic>
        <p:nvPicPr>
          <p:cNvPr id="33" name="Picture 24" descr="api file document icon Icon 2598471">
            <a:extLst>
              <a:ext uri="{FF2B5EF4-FFF2-40B4-BE49-F238E27FC236}">
                <a16:creationId xmlns:a16="http://schemas.microsoft.com/office/drawing/2014/main" id="{9DEAEB8A-AE76-D4F1-BBE8-1375386D6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497" y="3127393"/>
            <a:ext cx="528701" cy="5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A6EACC2-6B39-9FCE-69ED-AC1B758A1320}"/>
              </a:ext>
            </a:extLst>
          </p:cNvPr>
          <p:cNvSpPr txBox="1"/>
          <p:nvPr/>
        </p:nvSpPr>
        <p:spPr>
          <a:xfrm>
            <a:off x="4524114" y="3965222"/>
            <a:ext cx="20319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DWH</a:t>
            </a:r>
          </a:p>
        </p:txBody>
      </p:sp>
      <p:sp>
        <p:nvSpPr>
          <p:cNvPr id="35" name="Arrow: Left-Right 34">
            <a:extLst>
              <a:ext uri="{FF2B5EF4-FFF2-40B4-BE49-F238E27FC236}">
                <a16:creationId xmlns:a16="http://schemas.microsoft.com/office/drawing/2014/main" id="{6EC8C81D-6649-E332-F0D0-CAEA9AE5A892}"/>
              </a:ext>
            </a:extLst>
          </p:cNvPr>
          <p:cNvSpPr/>
          <p:nvPr/>
        </p:nvSpPr>
        <p:spPr>
          <a:xfrm rot="5400000">
            <a:off x="5346493" y="4929007"/>
            <a:ext cx="531565" cy="134646"/>
          </a:xfrm>
          <a:prstGeom prst="leftRightArrow">
            <a:avLst/>
          </a:prstGeom>
          <a:solidFill>
            <a:srgbClr val="A8D6F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C63D773-75B9-5BC4-F660-185D399266B1}"/>
              </a:ext>
            </a:extLst>
          </p:cNvPr>
          <p:cNvSpPr/>
          <p:nvPr/>
        </p:nvSpPr>
        <p:spPr>
          <a:xfrm>
            <a:off x="2698769" y="5308356"/>
            <a:ext cx="1037756" cy="913087"/>
          </a:xfrm>
          <a:prstGeom prst="roundRect">
            <a:avLst/>
          </a:prstGeom>
          <a:noFill/>
          <a:ln w="19050">
            <a:solidFill>
              <a:srgbClr val="448E9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E76A99A-2E5B-7095-A8F4-10CE430D71E5}"/>
              </a:ext>
            </a:extLst>
          </p:cNvPr>
          <p:cNvSpPr txBox="1"/>
          <p:nvPr/>
        </p:nvSpPr>
        <p:spPr>
          <a:xfrm>
            <a:off x="2728220" y="5321967"/>
            <a:ext cx="9710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latin typeface="Source Sans Pro" panose="020B0503030403020204" pitchFamily="34" charset="0"/>
                <a:ea typeface="Source Sans Pro" panose="020B0503030403020204" pitchFamily="34" charset="0"/>
              </a:rPr>
              <a:t>Desktop app</a:t>
            </a:r>
          </a:p>
        </p:txBody>
      </p:sp>
      <p:sp>
        <p:nvSpPr>
          <p:cNvPr id="38" name="Arrow: Left-Right 37">
            <a:extLst>
              <a:ext uri="{FF2B5EF4-FFF2-40B4-BE49-F238E27FC236}">
                <a16:creationId xmlns:a16="http://schemas.microsoft.com/office/drawing/2014/main" id="{5E3F2F90-0BAE-C0A8-4D52-3F50C8910CEE}"/>
              </a:ext>
            </a:extLst>
          </p:cNvPr>
          <p:cNvSpPr/>
          <p:nvPr/>
        </p:nvSpPr>
        <p:spPr>
          <a:xfrm>
            <a:off x="1824357" y="6045202"/>
            <a:ext cx="675022" cy="125420"/>
          </a:xfrm>
          <a:prstGeom prst="leftRightArrow">
            <a:avLst/>
          </a:prstGeom>
          <a:solidFill>
            <a:srgbClr val="458F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84CF8A6C-8BAF-CED3-CB00-097E2DBA5834}"/>
              </a:ext>
            </a:extLst>
          </p:cNvPr>
          <p:cNvSpPr/>
          <p:nvPr/>
        </p:nvSpPr>
        <p:spPr>
          <a:xfrm>
            <a:off x="1987624" y="5672256"/>
            <a:ext cx="353349" cy="290514"/>
          </a:xfrm>
          <a:prstGeom prst="roundRect">
            <a:avLst/>
          </a:prstGeom>
          <a:noFill/>
          <a:ln w="25400">
            <a:solidFill>
              <a:srgbClr val="B6C94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D52BC61-5C84-F0F2-B3AC-27E0707CCD45}"/>
              </a:ext>
            </a:extLst>
          </p:cNvPr>
          <p:cNvSpPr/>
          <p:nvPr/>
        </p:nvSpPr>
        <p:spPr>
          <a:xfrm>
            <a:off x="566823" y="5313107"/>
            <a:ext cx="1037756" cy="913087"/>
          </a:xfrm>
          <a:prstGeom prst="roundRect">
            <a:avLst/>
          </a:prstGeom>
          <a:noFill/>
          <a:ln w="19050">
            <a:solidFill>
              <a:srgbClr val="448E9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E46632A-B32A-32D9-600E-54F546995C55}"/>
              </a:ext>
            </a:extLst>
          </p:cNvPr>
          <p:cNvSpPr txBox="1"/>
          <p:nvPr/>
        </p:nvSpPr>
        <p:spPr>
          <a:xfrm>
            <a:off x="1305161" y="5309195"/>
            <a:ext cx="1692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eProd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D1BB0AC-D418-EE39-DE2A-9A95DBC57B49}"/>
              </a:ext>
            </a:extLst>
          </p:cNvPr>
          <p:cNvSpPr/>
          <p:nvPr/>
        </p:nvSpPr>
        <p:spPr>
          <a:xfrm>
            <a:off x="467604" y="5231901"/>
            <a:ext cx="3360500" cy="1081758"/>
          </a:xfrm>
          <a:prstGeom prst="roundRect">
            <a:avLst/>
          </a:prstGeom>
          <a:noFill/>
          <a:ln w="38100">
            <a:solidFill>
              <a:srgbClr val="448E9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FE5B5D3-387D-92C5-8BB4-36472D8F22F5}"/>
              </a:ext>
            </a:extLst>
          </p:cNvPr>
          <p:cNvSpPr txBox="1"/>
          <p:nvPr/>
        </p:nvSpPr>
        <p:spPr>
          <a:xfrm>
            <a:off x="591427" y="5323884"/>
            <a:ext cx="1035369" cy="263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latin typeface="Source Sans Pro" panose="020B0503030403020204" pitchFamily="34" charset="0"/>
                <a:ea typeface="Source Sans Pro" panose="020B0503030403020204" pitchFamily="34" charset="0"/>
              </a:rPr>
              <a:t>Mobile app</a:t>
            </a:r>
          </a:p>
        </p:txBody>
      </p:sp>
      <p:pic>
        <p:nvPicPr>
          <p:cNvPr id="44" name="Picture 43" descr="Shape&#10;&#10;Description automatically generated with low confidence">
            <a:extLst>
              <a:ext uri="{FF2B5EF4-FFF2-40B4-BE49-F238E27FC236}">
                <a16:creationId xmlns:a16="http://schemas.microsoft.com/office/drawing/2014/main" id="{CED2B074-FA72-AD2E-F2D7-5A4286A9E5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509" y="5722479"/>
            <a:ext cx="206227" cy="20622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0E7CB46-86F9-180C-EB5B-8F6D2D52962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55" y="5570063"/>
            <a:ext cx="437669" cy="600847"/>
          </a:xfrm>
          <a:prstGeom prst="rect">
            <a:avLst/>
          </a:prstGeom>
        </p:spPr>
      </p:pic>
      <p:pic>
        <p:nvPicPr>
          <p:cNvPr id="46" name="Picture 45" descr="Graphical user interface&#10;&#10;Description automatically generated">
            <a:extLst>
              <a:ext uri="{FF2B5EF4-FFF2-40B4-BE49-F238E27FC236}">
                <a16:creationId xmlns:a16="http://schemas.microsoft.com/office/drawing/2014/main" id="{FC0B808C-ACE3-979F-895D-B34426CFD44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802" y="5602186"/>
            <a:ext cx="905507" cy="532307"/>
          </a:xfrm>
          <a:prstGeom prst="rect">
            <a:avLst/>
          </a:prstGeom>
        </p:spPr>
      </p:pic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704EBEAB-3FFF-68FE-0B67-CD9B5319F9BC}"/>
              </a:ext>
            </a:extLst>
          </p:cNvPr>
          <p:cNvSpPr/>
          <p:nvPr/>
        </p:nvSpPr>
        <p:spPr>
          <a:xfrm>
            <a:off x="6247328" y="5309406"/>
            <a:ext cx="1037756" cy="913087"/>
          </a:xfrm>
          <a:prstGeom prst="roundRect">
            <a:avLst/>
          </a:prstGeom>
          <a:noFill/>
          <a:ln w="19050">
            <a:solidFill>
              <a:srgbClr val="448E9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F5E71A9-5672-B0B0-6974-4220D462E82F}"/>
              </a:ext>
            </a:extLst>
          </p:cNvPr>
          <p:cNvSpPr txBox="1"/>
          <p:nvPr/>
        </p:nvSpPr>
        <p:spPr>
          <a:xfrm>
            <a:off x="6276779" y="5323017"/>
            <a:ext cx="9710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latin typeface="Source Sans Pro" panose="020B0503030403020204" pitchFamily="34" charset="0"/>
                <a:ea typeface="Source Sans Pro" panose="020B0503030403020204" pitchFamily="34" charset="0"/>
              </a:rPr>
              <a:t>Desktop app</a:t>
            </a:r>
          </a:p>
        </p:txBody>
      </p:sp>
      <p:sp>
        <p:nvSpPr>
          <p:cNvPr id="49" name="Arrow: Left-Right 48">
            <a:extLst>
              <a:ext uri="{FF2B5EF4-FFF2-40B4-BE49-F238E27FC236}">
                <a16:creationId xmlns:a16="http://schemas.microsoft.com/office/drawing/2014/main" id="{7D6ADF5B-4777-2D8B-4B1F-88099B559F7F}"/>
              </a:ext>
            </a:extLst>
          </p:cNvPr>
          <p:cNvSpPr/>
          <p:nvPr/>
        </p:nvSpPr>
        <p:spPr>
          <a:xfrm>
            <a:off x="5372916" y="6046252"/>
            <a:ext cx="675022" cy="125420"/>
          </a:xfrm>
          <a:prstGeom prst="leftRightArrow">
            <a:avLst/>
          </a:prstGeom>
          <a:solidFill>
            <a:srgbClr val="458F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CD6D8BBC-48A5-0E44-387A-23A149C21285}"/>
              </a:ext>
            </a:extLst>
          </p:cNvPr>
          <p:cNvSpPr/>
          <p:nvPr/>
        </p:nvSpPr>
        <p:spPr>
          <a:xfrm>
            <a:off x="5536183" y="5673306"/>
            <a:ext cx="353349" cy="290514"/>
          </a:xfrm>
          <a:prstGeom prst="roundRect">
            <a:avLst/>
          </a:prstGeom>
          <a:noFill/>
          <a:ln w="25400">
            <a:solidFill>
              <a:srgbClr val="B6C94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161972B5-E7CD-F4B8-B4DD-675C73386284}"/>
              </a:ext>
            </a:extLst>
          </p:cNvPr>
          <p:cNvSpPr/>
          <p:nvPr/>
        </p:nvSpPr>
        <p:spPr>
          <a:xfrm>
            <a:off x="4115382" y="5314157"/>
            <a:ext cx="1037756" cy="913087"/>
          </a:xfrm>
          <a:prstGeom prst="roundRect">
            <a:avLst/>
          </a:prstGeom>
          <a:noFill/>
          <a:ln w="19050">
            <a:solidFill>
              <a:srgbClr val="448E9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36F85D8-454C-4F20-E579-5844FE0B3756}"/>
              </a:ext>
            </a:extLst>
          </p:cNvPr>
          <p:cNvSpPr txBox="1"/>
          <p:nvPr/>
        </p:nvSpPr>
        <p:spPr>
          <a:xfrm>
            <a:off x="4853720" y="5310245"/>
            <a:ext cx="1692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eProd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AD2A3C7C-65E8-ECFD-20E5-C847607AC460}"/>
              </a:ext>
            </a:extLst>
          </p:cNvPr>
          <p:cNvSpPr/>
          <p:nvPr/>
        </p:nvSpPr>
        <p:spPr>
          <a:xfrm>
            <a:off x="4016163" y="5232951"/>
            <a:ext cx="3360500" cy="1081758"/>
          </a:xfrm>
          <a:prstGeom prst="roundRect">
            <a:avLst/>
          </a:prstGeom>
          <a:noFill/>
          <a:ln w="38100">
            <a:solidFill>
              <a:srgbClr val="448E9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1EC43AA-F6E5-36A8-A241-C2B5FC07BCF8}"/>
              </a:ext>
            </a:extLst>
          </p:cNvPr>
          <p:cNvSpPr txBox="1"/>
          <p:nvPr/>
        </p:nvSpPr>
        <p:spPr>
          <a:xfrm>
            <a:off x="4139986" y="5324934"/>
            <a:ext cx="1035369" cy="263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latin typeface="Source Sans Pro" panose="020B0503030403020204" pitchFamily="34" charset="0"/>
                <a:ea typeface="Source Sans Pro" panose="020B0503030403020204" pitchFamily="34" charset="0"/>
              </a:rPr>
              <a:t>Mobile app</a:t>
            </a:r>
          </a:p>
        </p:txBody>
      </p:sp>
      <p:pic>
        <p:nvPicPr>
          <p:cNvPr id="55" name="Picture 54" descr="Shape&#10;&#10;Description automatically generated with low confidence">
            <a:extLst>
              <a:ext uri="{FF2B5EF4-FFF2-40B4-BE49-F238E27FC236}">
                <a16:creationId xmlns:a16="http://schemas.microsoft.com/office/drawing/2014/main" id="{7441006F-4AC4-4D8B-B714-8D902E7551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068" y="5723529"/>
            <a:ext cx="206227" cy="20622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F062976A-E8F5-539B-9F67-37D5C145B3F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514" y="5571113"/>
            <a:ext cx="437669" cy="600847"/>
          </a:xfrm>
          <a:prstGeom prst="rect">
            <a:avLst/>
          </a:prstGeom>
        </p:spPr>
      </p:pic>
      <p:pic>
        <p:nvPicPr>
          <p:cNvPr id="60" name="Picture 59" descr="Graphical user interface&#10;&#10;Description automatically generated">
            <a:extLst>
              <a:ext uri="{FF2B5EF4-FFF2-40B4-BE49-F238E27FC236}">
                <a16:creationId xmlns:a16="http://schemas.microsoft.com/office/drawing/2014/main" id="{C0632B2C-9690-DB6E-4830-73A0536C49E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361" y="5603236"/>
            <a:ext cx="905507" cy="532307"/>
          </a:xfrm>
          <a:prstGeom prst="rect">
            <a:avLst/>
          </a:prstGeom>
        </p:spPr>
      </p:pic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AB8F52E8-C52D-624E-9E39-B734F4FF7EB0}"/>
              </a:ext>
            </a:extLst>
          </p:cNvPr>
          <p:cNvSpPr/>
          <p:nvPr/>
        </p:nvSpPr>
        <p:spPr>
          <a:xfrm>
            <a:off x="10480543" y="5293470"/>
            <a:ext cx="1037756" cy="913087"/>
          </a:xfrm>
          <a:prstGeom prst="roundRect">
            <a:avLst/>
          </a:prstGeom>
          <a:noFill/>
          <a:ln w="19050">
            <a:solidFill>
              <a:srgbClr val="448E9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F5AB4EF-869E-910F-EC11-2456165F9589}"/>
              </a:ext>
            </a:extLst>
          </p:cNvPr>
          <p:cNvSpPr txBox="1"/>
          <p:nvPr/>
        </p:nvSpPr>
        <p:spPr>
          <a:xfrm>
            <a:off x="10509994" y="5307081"/>
            <a:ext cx="9710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latin typeface="Source Sans Pro" panose="020B0503030403020204" pitchFamily="34" charset="0"/>
                <a:ea typeface="Source Sans Pro" panose="020B0503030403020204" pitchFamily="34" charset="0"/>
              </a:rPr>
              <a:t>Desktop app</a:t>
            </a:r>
          </a:p>
        </p:txBody>
      </p:sp>
      <p:sp>
        <p:nvSpPr>
          <p:cNvPr id="63" name="Arrow: Left-Right 62">
            <a:extLst>
              <a:ext uri="{FF2B5EF4-FFF2-40B4-BE49-F238E27FC236}">
                <a16:creationId xmlns:a16="http://schemas.microsoft.com/office/drawing/2014/main" id="{823A94B6-1161-FE4A-8930-799862ECDDA1}"/>
              </a:ext>
            </a:extLst>
          </p:cNvPr>
          <p:cNvSpPr/>
          <p:nvPr/>
        </p:nvSpPr>
        <p:spPr>
          <a:xfrm>
            <a:off x="9606131" y="6030316"/>
            <a:ext cx="675022" cy="125420"/>
          </a:xfrm>
          <a:prstGeom prst="leftRightArrow">
            <a:avLst/>
          </a:prstGeom>
          <a:solidFill>
            <a:srgbClr val="458F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1CF8582B-1057-B935-6AC6-1B0D78AFD88C}"/>
              </a:ext>
            </a:extLst>
          </p:cNvPr>
          <p:cNvSpPr/>
          <p:nvPr/>
        </p:nvSpPr>
        <p:spPr>
          <a:xfrm>
            <a:off x="9769398" y="5657370"/>
            <a:ext cx="353349" cy="290514"/>
          </a:xfrm>
          <a:prstGeom prst="roundRect">
            <a:avLst/>
          </a:prstGeom>
          <a:noFill/>
          <a:ln w="25400">
            <a:solidFill>
              <a:srgbClr val="B6C94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07BA7B6D-0739-003F-F8C9-924C02FFAEDC}"/>
              </a:ext>
            </a:extLst>
          </p:cNvPr>
          <p:cNvSpPr/>
          <p:nvPr/>
        </p:nvSpPr>
        <p:spPr>
          <a:xfrm>
            <a:off x="8348597" y="5298221"/>
            <a:ext cx="1037756" cy="913087"/>
          </a:xfrm>
          <a:prstGeom prst="roundRect">
            <a:avLst/>
          </a:prstGeom>
          <a:noFill/>
          <a:ln w="19050">
            <a:solidFill>
              <a:srgbClr val="448E9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794E392-4276-B60D-4544-EE6B404473B9}"/>
              </a:ext>
            </a:extLst>
          </p:cNvPr>
          <p:cNvSpPr txBox="1"/>
          <p:nvPr/>
        </p:nvSpPr>
        <p:spPr>
          <a:xfrm>
            <a:off x="9086935" y="5294309"/>
            <a:ext cx="1692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eProd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9FB0BDE5-03E8-3F4A-9CCE-2EA6E5DEA54C}"/>
              </a:ext>
            </a:extLst>
          </p:cNvPr>
          <p:cNvSpPr/>
          <p:nvPr/>
        </p:nvSpPr>
        <p:spPr>
          <a:xfrm>
            <a:off x="8249378" y="5217015"/>
            <a:ext cx="3360500" cy="1081758"/>
          </a:xfrm>
          <a:prstGeom prst="roundRect">
            <a:avLst/>
          </a:prstGeom>
          <a:noFill/>
          <a:ln w="38100">
            <a:solidFill>
              <a:srgbClr val="448E9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E447FEE-17D4-04AC-3E0E-46B66C07C167}"/>
              </a:ext>
            </a:extLst>
          </p:cNvPr>
          <p:cNvSpPr txBox="1"/>
          <p:nvPr/>
        </p:nvSpPr>
        <p:spPr>
          <a:xfrm>
            <a:off x="8373201" y="5308998"/>
            <a:ext cx="1035369" cy="263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latin typeface="Source Sans Pro" panose="020B0503030403020204" pitchFamily="34" charset="0"/>
                <a:ea typeface="Source Sans Pro" panose="020B0503030403020204" pitchFamily="34" charset="0"/>
              </a:rPr>
              <a:t>Mobile app</a:t>
            </a:r>
          </a:p>
        </p:txBody>
      </p:sp>
      <p:pic>
        <p:nvPicPr>
          <p:cNvPr id="81" name="Picture 80" descr="Shape&#10;&#10;Description automatically generated with low confidence">
            <a:extLst>
              <a:ext uri="{FF2B5EF4-FFF2-40B4-BE49-F238E27FC236}">
                <a16:creationId xmlns:a16="http://schemas.microsoft.com/office/drawing/2014/main" id="{2CED7AA6-19B7-ACEB-A78F-3C585E392C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283" y="5707593"/>
            <a:ext cx="206227" cy="206227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68EC6939-0BED-E196-96E2-1F8AADE6E6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729" y="5555177"/>
            <a:ext cx="437669" cy="600847"/>
          </a:xfrm>
          <a:prstGeom prst="rect">
            <a:avLst/>
          </a:prstGeom>
        </p:spPr>
      </p:pic>
      <p:pic>
        <p:nvPicPr>
          <p:cNvPr id="83" name="Picture 82" descr="Graphical user interface&#10;&#10;Description automatically generated">
            <a:extLst>
              <a:ext uri="{FF2B5EF4-FFF2-40B4-BE49-F238E27FC236}">
                <a16:creationId xmlns:a16="http://schemas.microsoft.com/office/drawing/2014/main" id="{D384CF67-0964-F7AB-FF71-F1AD37683CA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576" y="5587300"/>
            <a:ext cx="905507" cy="53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3226"/>
      </p:ext>
    </p:extLst>
  </p:cSld>
  <p:clrMapOvr>
    <a:masterClrMapping/>
  </p:clrMapOvr>
</p:sld>
</file>

<file path=ppt/theme/theme1.xml><?xml version="1.0" encoding="utf-8"?>
<a:theme xmlns:a="http://schemas.openxmlformats.org/drawingml/2006/main" name="7_Office Theme">
  <a:themeElements>
    <a:clrScheme name="Custom 1">
      <a:dk1>
        <a:sysClr val="windowText" lastClr="000000"/>
      </a:dk1>
      <a:lt1>
        <a:sysClr val="window" lastClr="FFFFFF"/>
      </a:lt1>
      <a:dk2>
        <a:srgbClr val="3E3D2D"/>
      </a:dk2>
      <a:lt2>
        <a:srgbClr val="A8D6F2"/>
      </a:lt2>
      <a:accent1>
        <a:srgbClr val="B5C74A"/>
      </a:accent1>
      <a:accent2>
        <a:srgbClr val="458F96"/>
      </a:accent2>
      <a:accent3>
        <a:srgbClr val="A8D6F2"/>
      </a:accent3>
      <a:accent4>
        <a:srgbClr val="909465"/>
      </a:accent4>
      <a:accent5>
        <a:srgbClr val="A8D6F2"/>
      </a:accent5>
      <a:accent6>
        <a:srgbClr val="808080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5fa6bc5-2d3a-4bb8-9475-cf7dc4f5f9ce" xsi:nil="true"/>
    <lcf76f155ced4ddcb4097134ff3c332f xmlns="77fcff7b-f422-4be5-a5ea-9e39ae8605d7">
      <Terms xmlns="http://schemas.microsoft.com/office/infopath/2007/PartnerControls"/>
    </lcf76f155ced4ddcb4097134ff3c332f>
    <SharedWithUsers xmlns="95fa6bc5-2d3a-4bb8-9475-cf7dc4f5f9ce">
      <UserInfo>
        <DisplayName>Sheila Gacheru</DisplayName>
        <AccountId>157</AccountId>
        <AccountType/>
      </UserInfo>
      <UserInfo>
        <DisplayName>Jan Willem</DisplayName>
        <AccountId>22</AccountId>
        <AccountType/>
      </UserInfo>
      <UserInfo>
        <DisplayName>Keziah Gitu</DisplayName>
        <AccountId>30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9A891B0B21E24282005728F543BD3A" ma:contentTypeVersion="16" ma:contentTypeDescription="Create a new document." ma:contentTypeScope="" ma:versionID="33f24c05725e21bf47b4cfb76baa2e3e">
  <xsd:schema xmlns:xsd="http://www.w3.org/2001/XMLSchema" xmlns:xs="http://www.w3.org/2001/XMLSchema" xmlns:p="http://schemas.microsoft.com/office/2006/metadata/properties" xmlns:ns2="95fa6bc5-2d3a-4bb8-9475-cf7dc4f5f9ce" xmlns:ns3="77fcff7b-f422-4be5-a5ea-9e39ae8605d7" targetNamespace="http://schemas.microsoft.com/office/2006/metadata/properties" ma:root="true" ma:fieldsID="0b6385ce19bc32b4f4aa8f1f0a4a07a5" ns2:_="" ns3:_="">
    <xsd:import namespace="95fa6bc5-2d3a-4bb8-9475-cf7dc4f5f9ce"/>
    <xsd:import namespace="77fcff7b-f422-4be5-a5ea-9e39ae8605d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fa6bc5-2d3a-4bb8-9475-cf7dc4f5f9c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1fc3862-c25f-4337-bdc6-4872a531557a}" ma:internalName="TaxCatchAll" ma:showField="CatchAllData" ma:web="95fa6bc5-2d3a-4bb8-9475-cf7dc4f5f9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fcff7b-f422-4be5-a5ea-9e39ae8605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df48763-d430-40c6-a65d-d266ad6adab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82906E-2344-4B4B-B4D4-40D95CF9066B}">
  <ds:schemaRefs>
    <ds:schemaRef ds:uri="http://schemas.microsoft.com/office/2006/documentManagement/types"/>
    <ds:schemaRef ds:uri="77fcff7b-f422-4be5-a5ea-9e39ae8605d7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purl.org/dc/elements/1.1/"/>
    <ds:schemaRef ds:uri="http://www.w3.org/XML/1998/namespace"/>
    <ds:schemaRef ds:uri="95fa6bc5-2d3a-4bb8-9475-cf7dc4f5f9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A1140CF-EDEB-4B08-AD4D-402527996130}">
  <ds:schemaRefs>
    <ds:schemaRef ds:uri="77fcff7b-f422-4be5-a5ea-9e39ae8605d7"/>
    <ds:schemaRef ds:uri="95fa6bc5-2d3a-4bb8-9475-cf7dc4f5f9c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F9E3827-6551-4631-9BD2-4F9489986C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14842</TotalTime>
  <Words>632</Words>
  <Application>Microsoft Office PowerPoint</Application>
  <PresentationFormat>Widescreen</PresentationFormat>
  <Paragraphs>129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Source Sans Pro</vt:lpstr>
      <vt:lpstr>Source Sans Pro Black</vt:lpstr>
      <vt:lpstr>Arial</vt:lpstr>
      <vt:lpstr>Calibri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Supply Chain Management System for agribusinesses</dc:title>
  <dc:creator>Gebruiker</dc:creator>
  <cp:lastModifiedBy>Almut  van Casteren</cp:lastModifiedBy>
  <cp:revision>13</cp:revision>
  <dcterms:created xsi:type="dcterms:W3CDTF">2020-04-17T08:35:31Z</dcterms:created>
  <dcterms:modified xsi:type="dcterms:W3CDTF">2023-03-28T07:12:32Z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0x010100489A891B0B21E24282005728F543BD3A</vt:lpwstr>
  </property>
  <property fmtid="{D5CDD505-2E9C-101B-9397-08002B2CF9AE}" pid="3" name="MediaServiceImageTags">
    <vt:lpwstr/>
  </property>
</Properties>
</file>